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2" r:id="rId2"/>
    <p:sldId id="297" r:id="rId3"/>
    <p:sldId id="275" r:id="rId4"/>
    <p:sldId id="296" r:id="rId5"/>
    <p:sldId id="277" r:id="rId6"/>
    <p:sldId id="262" r:id="rId7"/>
    <p:sldId id="278" r:id="rId8"/>
    <p:sldId id="279" r:id="rId9"/>
    <p:sldId id="280" r:id="rId10"/>
    <p:sldId id="281" r:id="rId11"/>
    <p:sldId id="295" r:id="rId12"/>
    <p:sldId id="285" r:id="rId13"/>
    <p:sldId id="290" r:id="rId14"/>
    <p:sldId id="291" r:id="rId15"/>
    <p:sldId id="294" r:id="rId16"/>
    <p:sldId id="28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C0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7312" autoAdjust="0"/>
  </p:normalViewPr>
  <p:slideViewPr>
    <p:cSldViewPr>
      <p:cViewPr>
        <p:scale>
          <a:sx n="90" d="100"/>
          <a:sy n="90" d="100"/>
        </p:scale>
        <p:origin x="-156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D5A10E-C8B3-453F-B51E-675F12AA5F92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73E5488-19B6-4BE2-B96A-0C112A44B730}">
      <dgm:prSet phldrT="[Texte]"/>
      <dgm:spPr/>
      <dgm:t>
        <a:bodyPr/>
        <a:lstStyle/>
        <a:p>
          <a:r>
            <a:rPr lang="fr-FR" dirty="0" smtClean="0"/>
            <a:t>2017</a:t>
          </a:r>
          <a:endParaRPr lang="fr-FR" dirty="0"/>
        </a:p>
      </dgm:t>
    </dgm:pt>
    <dgm:pt modelId="{BAF16DE2-E35A-4E1F-8E6D-CB709E65296D}" type="parTrans" cxnId="{42691D0D-0107-4FDB-B16F-8370ED9E4F74}">
      <dgm:prSet/>
      <dgm:spPr/>
      <dgm:t>
        <a:bodyPr/>
        <a:lstStyle/>
        <a:p>
          <a:endParaRPr lang="fr-FR"/>
        </a:p>
      </dgm:t>
    </dgm:pt>
    <dgm:pt modelId="{79314A51-3171-4D8F-BCB1-CEE27D53496F}" type="sibTrans" cxnId="{42691D0D-0107-4FDB-B16F-8370ED9E4F74}">
      <dgm:prSet/>
      <dgm:spPr/>
      <dgm:t>
        <a:bodyPr/>
        <a:lstStyle/>
        <a:p>
          <a:endParaRPr lang="fr-FR"/>
        </a:p>
      </dgm:t>
    </dgm:pt>
    <dgm:pt modelId="{7CAB69E3-40BE-4584-B6D0-0DB59C5485CE}">
      <dgm:prSet phldrT="[Texte]"/>
      <dgm:spPr/>
      <dgm:t>
        <a:bodyPr/>
        <a:lstStyle/>
        <a:p>
          <a:r>
            <a:rPr lang="fr-FR" dirty="0" smtClean="0"/>
            <a:t>2018/1</a:t>
          </a:r>
          <a:endParaRPr lang="fr-FR" dirty="0"/>
        </a:p>
      </dgm:t>
    </dgm:pt>
    <dgm:pt modelId="{6EB40C5D-8B8C-4337-AB4D-6C3C60FD1BA4}" type="parTrans" cxnId="{4B3049A7-D949-453D-AA21-72E130CF8687}">
      <dgm:prSet/>
      <dgm:spPr/>
      <dgm:t>
        <a:bodyPr/>
        <a:lstStyle/>
        <a:p>
          <a:endParaRPr lang="fr-FR"/>
        </a:p>
      </dgm:t>
    </dgm:pt>
    <dgm:pt modelId="{DF9E2182-BD3D-4955-90B8-933B951A5176}" type="sibTrans" cxnId="{4B3049A7-D949-453D-AA21-72E130CF8687}">
      <dgm:prSet/>
      <dgm:spPr/>
      <dgm:t>
        <a:bodyPr/>
        <a:lstStyle/>
        <a:p>
          <a:endParaRPr lang="fr-FR"/>
        </a:p>
      </dgm:t>
    </dgm:pt>
    <dgm:pt modelId="{CA18B9BC-AC33-40F5-A34C-FC07A56D78EB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Achat, équipement de l’appartement  pédagogique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5BC6C12F-28AF-4F73-9F79-073F983B1AC2}" type="parTrans" cxnId="{3A2CFBFB-DEFD-42DC-B423-2141FEA30F13}">
      <dgm:prSet/>
      <dgm:spPr/>
      <dgm:t>
        <a:bodyPr/>
        <a:lstStyle/>
        <a:p>
          <a:endParaRPr lang="fr-FR"/>
        </a:p>
      </dgm:t>
    </dgm:pt>
    <dgm:pt modelId="{0A30581D-C101-4436-B30B-7AD09D48C7FD}" type="sibTrans" cxnId="{3A2CFBFB-DEFD-42DC-B423-2141FEA30F13}">
      <dgm:prSet/>
      <dgm:spPr/>
      <dgm:t>
        <a:bodyPr/>
        <a:lstStyle/>
        <a:p>
          <a:endParaRPr lang="fr-FR"/>
        </a:p>
      </dgm:t>
    </dgm:pt>
    <dgm:pt modelId="{A46AD77B-670F-4001-AEA4-7D84ACD09603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Recherche de financements privés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381DEF41-831C-4661-95DC-610C7F098E42}" type="parTrans" cxnId="{CFFEBFDB-AB68-4B82-8B06-3FEE5A9949E0}">
      <dgm:prSet/>
      <dgm:spPr/>
      <dgm:t>
        <a:bodyPr/>
        <a:lstStyle/>
        <a:p>
          <a:endParaRPr lang="fr-FR"/>
        </a:p>
      </dgm:t>
    </dgm:pt>
    <dgm:pt modelId="{6BB673E0-14D2-4AB0-94D5-49AAE2ED9372}" type="sibTrans" cxnId="{CFFEBFDB-AB68-4B82-8B06-3FEE5A9949E0}">
      <dgm:prSet/>
      <dgm:spPr/>
      <dgm:t>
        <a:bodyPr/>
        <a:lstStyle/>
        <a:p>
          <a:endParaRPr lang="fr-FR"/>
        </a:p>
      </dgm:t>
    </dgm:pt>
    <dgm:pt modelId="{2AC36E03-5496-4D7F-AFA7-D54B1D13CF2D}">
      <dgm:prSet phldrT="[Texte]"/>
      <dgm:spPr/>
      <dgm:t>
        <a:bodyPr/>
        <a:lstStyle/>
        <a:p>
          <a:r>
            <a:rPr lang="fr-FR" dirty="0" smtClean="0"/>
            <a:t>2018/2</a:t>
          </a:r>
          <a:endParaRPr lang="fr-FR" dirty="0"/>
        </a:p>
      </dgm:t>
    </dgm:pt>
    <dgm:pt modelId="{A062FEA1-53EC-4614-8433-CF423FB6174D}" type="parTrans" cxnId="{BDF33EF9-E707-43D3-AE22-3557AD1B1B2E}">
      <dgm:prSet/>
      <dgm:spPr/>
      <dgm:t>
        <a:bodyPr/>
        <a:lstStyle/>
        <a:p>
          <a:endParaRPr lang="fr-FR"/>
        </a:p>
      </dgm:t>
    </dgm:pt>
    <dgm:pt modelId="{75D02B4D-E33E-4797-AA50-A244795D13B8}" type="sibTrans" cxnId="{BDF33EF9-E707-43D3-AE22-3557AD1B1B2E}">
      <dgm:prSet/>
      <dgm:spPr/>
      <dgm:t>
        <a:bodyPr/>
        <a:lstStyle/>
        <a:p>
          <a:endParaRPr lang="fr-FR"/>
        </a:p>
      </dgm:t>
    </dgm:pt>
    <dgm:pt modelId="{9E6C2315-A309-47B9-B145-2023115F077A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Dossiers financements privés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C5D561E7-1E52-4AE0-A5DA-929AAAD8E058}" type="parTrans" cxnId="{B44EE429-C656-4B71-85FA-E9B197540453}">
      <dgm:prSet/>
      <dgm:spPr/>
      <dgm:t>
        <a:bodyPr/>
        <a:lstStyle/>
        <a:p>
          <a:endParaRPr lang="fr-FR"/>
        </a:p>
      </dgm:t>
    </dgm:pt>
    <dgm:pt modelId="{72B9A881-BDA9-486F-A291-9C7D57603F92}" type="sibTrans" cxnId="{B44EE429-C656-4B71-85FA-E9B197540453}">
      <dgm:prSet/>
      <dgm:spPr/>
      <dgm:t>
        <a:bodyPr/>
        <a:lstStyle/>
        <a:p>
          <a:endParaRPr lang="fr-FR"/>
        </a:p>
      </dgm:t>
    </dgm:pt>
    <dgm:pt modelId="{1DDA37AC-1697-4998-99A0-DC7C8E22503F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Définition des moyens nécessaires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ADF9CB6C-FFE1-4A90-891D-7359C830B8BA}" type="parTrans" cxnId="{4CF572BE-44F2-4AA9-B7A9-B196E7829715}">
      <dgm:prSet/>
      <dgm:spPr/>
      <dgm:t>
        <a:bodyPr/>
        <a:lstStyle/>
        <a:p>
          <a:endParaRPr lang="fr-FR"/>
        </a:p>
      </dgm:t>
    </dgm:pt>
    <dgm:pt modelId="{FEEBA563-C24D-478F-8901-88DD27818A1C}" type="sibTrans" cxnId="{4CF572BE-44F2-4AA9-B7A9-B196E7829715}">
      <dgm:prSet/>
      <dgm:spPr/>
      <dgm:t>
        <a:bodyPr/>
        <a:lstStyle/>
        <a:p>
          <a:endParaRPr lang="fr-FR"/>
        </a:p>
      </dgm:t>
    </dgm:pt>
    <dgm:pt modelId="{4D6EE5AC-C507-4CE9-8228-CB19561CF0A6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Rédaction de la Convention avec UNIDOM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5FB963E3-2622-4BB9-A1BD-8FE5E1AD7A3D}" type="parTrans" cxnId="{0283166C-0548-4A84-8B79-FA71713872B5}">
      <dgm:prSet/>
      <dgm:spPr/>
      <dgm:t>
        <a:bodyPr/>
        <a:lstStyle/>
        <a:p>
          <a:endParaRPr lang="fr-FR"/>
        </a:p>
      </dgm:t>
    </dgm:pt>
    <dgm:pt modelId="{04F17BE5-9A15-47C4-978A-6843E879CD7F}" type="sibTrans" cxnId="{0283166C-0548-4A84-8B79-FA71713872B5}">
      <dgm:prSet/>
      <dgm:spPr/>
      <dgm:t>
        <a:bodyPr/>
        <a:lstStyle/>
        <a:p>
          <a:endParaRPr lang="fr-FR"/>
        </a:p>
      </dgm:t>
    </dgm:pt>
    <dgm:pt modelId="{8E0CA303-1244-45ED-9FCC-D4E00B91B3FA}">
      <dgm:prSet/>
      <dgm:spPr/>
      <dgm:t>
        <a:bodyPr/>
        <a:lstStyle/>
        <a:p>
          <a:r>
            <a:rPr lang="fr-FR" dirty="0" smtClean="0"/>
            <a:t>2019/1</a:t>
          </a:r>
          <a:endParaRPr lang="fr-FR" dirty="0"/>
        </a:p>
      </dgm:t>
    </dgm:pt>
    <dgm:pt modelId="{B030E9FE-A00A-4938-8822-DDCEC70EE649}" type="parTrans" cxnId="{78BA83EF-FB7C-44AC-B630-0E5A0D6F1A23}">
      <dgm:prSet/>
      <dgm:spPr/>
      <dgm:t>
        <a:bodyPr/>
        <a:lstStyle/>
        <a:p>
          <a:endParaRPr lang="fr-FR"/>
        </a:p>
      </dgm:t>
    </dgm:pt>
    <dgm:pt modelId="{CA41CA81-19A4-456B-9014-9A9373A36ED3}" type="sibTrans" cxnId="{78BA83EF-FB7C-44AC-B630-0E5A0D6F1A23}">
      <dgm:prSet/>
      <dgm:spPr/>
      <dgm:t>
        <a:bodyPr/>
        <a:lstStyle/>
        <a:p>
          <a:endParaRPr lang="fr-FR"/>
        </a:p>
      </dgm:t>
    </dgm:pt>
    <dgm:pt modelId="{4B5704C3-892C-46E7-9A5F-E7C644C1B03C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Validation des orientations et démarrage du projet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47FBF084-DAF4-4B6D-B076-B81616D85602}" type="parTrans" cxnId="{8DE6BD08-20BF-4887-9A53-6F91DB445AFD}">
      <dgm:prSet/>
      <dgm:spPr/>
      <dgm:t>
        <a:bodyPr/>
        <a:lstStyle/>
        <a:p>
          <a:endParaRPr lang="fr-FR"/>
        </a:p>
      </dgm:t>
    </dgm:pt>
    <dgm:pt modelId="{D98194BA-0A2B-46F9-A9FA-10B2BC632D7A}" type="sibTrans" cxnId="{8DE6BD08-20BF-4887-9A53-6F91DB445AFD}">
      <dgm:prSet/>
      <dgm:spPr/>
      <dgm:t>
        <a:bodyPr/>
        <a:lstStyle/>
        <a:p>
          <a:endParaRPr lang="fr-FR"/>
        </a:p>
      </dgm:t>
    </dgm:pt>
    <dgm:pt modelId="{15B0FB67-8FBE-46F3-BCA3-25F1D4B18F4E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Recherche appartement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0F8B7149-4C4D-4025-9F19-311396668DEB}" type="parTrans" cxnId="{36F86ACE-CB82-44D1-8171-8C9395237721}">
      <dgm:prSet/>
      <dgm:spPr/>
      <dgm:t>
        <a:bodyPr/>
        <a:lstStyle/>
        <a:p>
          <a:endParaRPr lang="fr-FR"/>
        </a:p>
      </dgm:t>
    </dgm:pt>
    <dgm:pt modelId="{5D597C40-0209-4EEC-AE0D-666CDCD4CFF3}" type="sibTrans" cxnId="{36F86ACE-CB82-44D1-8171-8C9395237721}">
      <dgm:prSet/>
      <dgm:spPr/>
      <dgm:t>
        <a:bodyPr/>
        <a:lstStyle/>
        <a:p>
          <a:endParaRPr lang="fr-FR"/>
        </a:p>
      </dgm:t>
    </dgm:pt>
    <dgm:pt modelId="{C3918A3C-79C1-4C74-8F89-72590242AFB2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Choix des partenaires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A75E4A3D-6BFB-4C84-838F-CD9C17895129}" type="parTrans" cxnId="{6637F5E3-B158-4486-8C3D-C7A2BE00B93E}">
      <dgm:prSet/>
      <dgm:spPr/>
      <dgm:t>
        <a:bodyPr/>
        <a:lstStyle/>
        <a:p>
          <a:endParaRPr lang="fr-FR"/>
        </a:p>
      </dgm:t>
    </dgm:pt>
    <dgm:pt modelId="{1BEDCA62-284B-45D0-AB80-BC36528B18A7}" type="sibTrans" cxnId="{6637F5E3-B158-4486-8C3D-C7A2BE00B93E}">
      <dgm:prSet/>
      <dgm:spPr/>
      <dgm:t>
        <a:bodyPr/>
        <a:lstStyle/>
        <a:p>
          <a:endParaRPr lang="fr-FR"/>
        </a:p>
      </dgm:t>
    </dgm:pt>
    <dgm:pt modelId="{581060E0-AEE2-4FBC-867F-5EF9DC9DAE81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Dossiers MDPH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1247592F-C722-43EC-9374-607EA25D257D}" type="parTrans" cxnId="{ED18B876-F8D8-4C93-A7E6-ED0A4D7D4966}">
      <dgm:prSet/>
      <dgm:spPr/>
      <dgm:t>
        <a:bodyPr/>
        <a:lstStyle/>
        <a:p>
          <a:endParaRPr lang="fr-FR"/>
        </a:p>
      </dgm:t>
    </dgm:pt>
    <dgm:pt modelId="{A4FBD5EE-0BB4-45A7-BA0E-5BBD92348E8A}" type="sibTrans" cxnId="{ED18B876-F8D8-4C93-A7E6-ED0A4D7D4966}">
      <dgm:prSet/>
      <dgm:spPr/>
      <dgm:t>
        <a:bodyPr/>
        <a:lstStyle/>
        <a:p>
          <a:endParaRPr lang="fr-FR"/>
        </a:p>
      </dgm:t>
    </dgm:pt>
    <dgm:pt modelId="{BF429461-FC57-40D2-B994-00C67AB8733A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Rédaction règlement intérieur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AC7F1CC5-C5BB-4BE0-850E-CF0A9E90A080}" type="parTrans" cxnId="{B1251362-D5DC-4A9B-A22B-555375F9C5B9}">
      <dgm:prSet/>
      <dgm:spPr/>
      <dgm:t>
        <a:bodyPr/>
        <a:lstStyle/>
        <a:p>
          <a:endParaRPr lang="fr-FR"/>
        </a:p>
      </dgm:t>
    </dgm:pt>
    <dgm:pt modelId="{6108E859-15AF-46A1-9274-9211FDF0A8E6}" type="sibTrans" cxnId="{B1251362-D5DC-4A9B-A22B-555375F9C5B9}">
      <dgm:prSet/>
      <dgm:spPr/>
      <dgm:t>
        <a:bodyPr/>
        <a:lstStyle/>
        <a:p>
          <a:endParaRPr lang="fr-FR"/>
        </a:p>
      </dgm:t>
    </dgm:pt>
    <dgm:pt modelId="{8F838498-B1E8-4F64-AFA8-33A98AA6FDD5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Rédaction modes de fonctionnement entre l’association, UNIDOM, l’adulte et sa famille 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C82DE433-01F0-4DBD-8AD5-0A8A64CEC616}" type="parTrans" cxnId="{3ED54C32-9992-43DB-9618-8582AA67EAAB}">
      <dgm:prSet/>
      <dgm:spPr/>
      <dgm:t>
        <a:bodyPr/>
        <a:lstStyle/>
        <a:p>
          <a:endParaRPr lang="fr-FR"/>
        </a:p>
      </dgm:t>
    </dgm:pt>
    <dgm:pt modelId="{3F8823DA-9B95-4876-ACF6-4788335F69C6}" type="sibTrans" cxnId="{3ED54C32-9992-43DB-9618-8582AA67EAAB}">
      <dgm:prSet/>
      <dgm:spPr/>
      <dgm:t>
        <a:bodyPr/>
        <a:lstStyle/>
        <a:p>
          <a:endParaRPr lang="fr-FR"/>
        </a:p>
      </dgm:t>
    </dgm:pt>
    <dgm:pt modelId="{A81FD9F6-67B7-438C-A662-2E174CE3C15D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Mise en </a:t>
          </a:r>
          <a:r>
            <a:rPr lang="fr-FR" smtClean="0">
              <a:latin typeface="Arial" pitchFamily="34" charset="0"/>
              <a:cs typeface="Arial" pitchFamily="34" charset="0"/>
            </a:rPr>
            <a:t>place mission </a:t>
          </a:r>
          <a:r>
            <a:rPr lang="fr-FR" dirty="0" smtClean="0">
              <a:latin typeface="Arial" pitchFamily="34" charset="0"/>
              <a:cs typeface="Arial" pitchFamily="34" charset="0"/>
            </a:rPr>
            <a:t>«AH» à l’Association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759F112B-960F-402F-B1C4-72262759AC90}" type="parTrans" cxnId="{9C683FDE-1AFC-4E4F-B831-1357C0C04229}">
      <dgm:prSet/>
      <dgm:spPr/>
      <dgm:t>
        <a:bodyPr/>
        <a:lstStyle/>
        <a:p>
          <a:endParaRPr lang="fr-FR"/>
        </a:p>
      </dgm:t>
    </dgm:pt>
    <dgm:pt modelId="{36B704AC-4626-4F79-8D30-BFBE2F8B13AC}" type="sibTrans" cxnId="{9C683FDE-1AFC-4E4F-B831-1357C0C04229}">
      <dgm:prSet/>
      <dgm:spPr/>
      <dgm:t>
        <a:bodyPr/>
        <a:lstStyle/>
        <a:p>
          <a:endParaRPr lang="fr-FR"/>
        </a:p>
      </dgm:t>
    </dgm:pt>
    <dgm:pt modelId="{2829AA11-DBE2-4EAB-85A3-74635D8CC0E3}">
      <dgm:prSet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Rédiger notre contrat d’engagement avec HAPARDI 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F0AD137D-E137-4386-94B2-CEEAC4A850FB}" type="parTrans" cxnId="{0D4B606F-4A9A-4B3D-8244-CED6F3B0F094}">
      <dgm:prSet/>
      <dgm:spPr/>
      <dgm:t>
        <a:bodyPr/>
        <a:lstStyle/>
        <a:p>
          <a:endParaRPr lang="fr-FR"/>
        </a:p>
      </dgm:t>
    </dgm:pt>
    <dgm:pt modelId="{EA9EF239-A5D3-4CAE-9E0B-95B449B3C9F6}" type="sibTrans" cxnId="{0D4B606F-4A9A-4B3D-8244-CED6F3B0F094}">
      <dgm:prSet/>
      <dgm:spPr/>
      <dgm:t>
        <a:bodyPr/>
        <a:lstStyle/>
        <a:p>
          <a:endParaRPr lang="fr-FR"/>
        </a:p>
      </dgm:t>
    </dgm:pt>
    <dgm:pt modelId="{99711E1B-FF6B-4161-8680-56056570D521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Démarrage Appartement éducatif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316FBBCC-8140-44FE-97D1-030470166CF4}" type="parTrans" cxnId="{BD28026C-AEAC-4057-8D8A-09D61015B7DF}">
      <dgm:prSet/>
      <dgm:spPr/>
      <dgm:t>
        <a:bodyPr/>
        <a:lstStyle/>
        <a:p>
          <a:endParaRPr lang="fr-FR"/>
        </a:p>
      </dgm:t>
    </dgm:pt>
    <dgm:pt modelId="{B2D70B29-32C5-4382-808E-66768D2F268B}" type="sibTrans" cxnId="{BD28026C-AEAC-4057-8D8A-09D61015B7DF}">
      <dgm:prSet/>
      <dgm:spPr/>
      <dgm:t>
        <a:bodyPr/>
        <a:lstStyle/>
        <a:p>
          <a:endParaRPr lang="fr-FR"/>
        </a:p>
      </dgm:t>
    </dgm:pt>
    <dgm:pt modelId="{0274341C-29BA-432E-98E0-E20E674937F5}">
      <dgm:prSet phldrT="[Texte]"/>
      <dgm:spPr/>
      <dgm:t>
        <a:bodyPr/>
        <a:lstStyle/>
        <a:p>
          <a:endParaRPr lang="fr-FR" dirty="0">
            <a:latin typeface="Arial" pitchFamily="34" charset="0"/>
            <a:cs typeface="Arial" pitchFamily="34" charset="0"/>
          </a:endParaRPr>
        </a:p>
      </dgm:t>
    </dgm:pt>
    <dgm:pt modelId="{798A4946-7055-4383-9045-BF0B61C7DD15}" type="parTrans" cxnId="{61D1424D-4662-4879-B22C-0D184A009D1C}">
      <dgm:prSet/>
      <dgm:spPr/>
      <dgm:t>
        <a:bodyPr/>
        <a:lstStyle/>
        <a:p>
          <a:endParaRPr lang="fr-FR"/>
        </a:p>
      </dgm:t>
    </dgm:pt>
    <dgm:pt modelId="{C189BADC-1A88-4D70-9503-9BFF4E4EDFDE}" type="sibTrans" cxnId="{61D1424D-4662-4879-B22C-0D184A009D1C}">
      <dgm:prSet/>
      <dgm:spPr/>
      <dgm:t>
        <a:bodyPr/>
        <a:lstStyle/>
        <a:p>
          <a:endParaRPr lang="fr-FR"/>
        </a:p>
      </dgm:t>
    </dgm:pt>
    <dgm:pt modelId="{35171346-CBD3-4A67-B712-3A228D160D85}">
      <dgm:prSet phldrT="[Texte]"/>
      <dgm:spPr/>
      <dgm:t>
        <a:bodyPr/>
        <a:lstStyle/>
        <a:p>
          <a:endParaRPr lang="fr-FR" dirty="0">
            <a:latin typeface="Arial" pitchFamily="34" charset="0"/>
            <a:cs typeface="Arial" pitchFamily="34" charset="0"/>
          </a:endParaRPr>
        </a:p>
      </dgm:t>
    </dgm:pt>
    <dgm:pt modelId="{34762167-3BDC-4806-ACD2-5935656CAD26}" type="parTrans" cxnId="{40492689-897A-483E-B6E2-2EBF510A7BF9}">
      <dgm:prSet/>
      <dgm:spPr/>
      <dgm:t>
        <a:bodyPr/>
        <a:lstStyle/>
        <a:p>
          <a:endParaRPr lang="fr-FR"/>
        </a:p>
      </dgm:t>
    </dgm:pt>
    <dgm:pt modelId="{A8035ABE-B984-49B2-BC06-F5AE08AB7B01}" type="sibTrans" cxnId="{40492689-897A-483E-B6E2-2EBF510A7BF9}">
      <dgm:prSet/>
      <dgm:spPr/>
      <dgm:t>
        <a:bodyPr/>
        <a:lstStyle/>
        <a:p>
          <a:endParaRPr lang="fr-FR"/>
        </a:p>
      </dgm:t>
    </dgm:pt>
    <dgm:pt modelId="{183ACA31-336F-4892-9162-845FA22E2C8D}">
      <dgm:prSet/>
      <dgm:spPr/>
      <dgm:t>
        <a:bodyPr/>
        <a:lstStyle/>
        <a:p>
          <a:endParaRPr lang="fr-FR" dirty="0">
            <a:latin typeface="Arial" pitchFamily="34" charset="0"/>
            <a:cs typeface="Arial" pitchFamily="34" charset="0"/>
          </a:endParaRPr>
        </a:p>
      </dgm:t>
    </dgm:pt>
    <dgm:pt modelId="{DA9D36AC-28A1-4072-88DF-1FA4C05709BD}" type="parTrans" cxnId="{9352125B-536D-46B8-B8BF-1E6394CB4487}">
      <dgm:prSet/>
      <dgm:spPr/>
      <dgm:t>
        <a:bodyPr/>
        <a:lstStyle/>
        <a:p>
          <a:endParaRPr lang="fr-FR"/>
        </a:p>
      </dgm:t>
    </dgm:pt>
    <dgm:pt modelId="{A1AC718B-E0FB-43D0-AF22-E17D7EF3A55C}" type="sibTrans" cxnId="{9352125B-536D-46B8-B8BF-1E6394CB4487}">
      <dgm:prSet/>
      <dgm:spPr/>
      <dgm:t>
        <a:bodyPr/>
        <a:lstStyle/>
        <a:p>
          <a:endParaRPr lang="fr-FR"/>
        </a:p>
      </dgm:t>
    </dgm:pt>
    <dgm:pt modelId="{190F7EAE-60D2-4916-984E-E19231E9619B}">
      <dgm:prSet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Définir et gérer  une « astreinte » 24/24 à l’Association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6749D56B-4CA4-4D0F-A6D9-B4F2E8D89A06}" type="parTrans" cxnId="{A9A3724B-F91D-41C5-A997-C58F6F853A77}">
      <dgm:prSet/>
      <dgm:spPr/>
      <dgm:t>
        <a:bodyPr/>
        <a:lstStyle/>
        <a:p>
          <a:endParaRPr lang="fr-FR"/>
        </a:p>
      </dgm:t>
    </dgm:pt>
    <dgm:pt modelId="{A2CC7CE3-616F-48A6-8A54-86187852FDD1}" type="sibTrans" cxnId="{A9A3724B-F91D-41C5-A997-C58F6F853A77}">
      <dgm:prSet/>
      <dgm:spPr/>
      <dgm:t>
        <a:bodyPr/>
        <a:lstStyle/>
        <a:p>
          <a:endParaRPr lang="fr-FR"/>
        </a:p>
      </dgm:t>
    </dgm:pt>
    <dgm:pt modelId="{B6130901-DC1B-4BED-AB42-CC63287CD51B}" type="pres">
      <dgm:prSet presAssocID="{4BD5A10E-C8B3-453F-B51E-675F12AA5F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FF12530-385B-4C25-A475-AD634094FE7F}" type="pres">
      <dgm:prSet presAssocID="{4BD5A10E-C8B3-453F-B51E-675F12AA5F92}" presName="tSp" presStyleCnt="0"/>
      <dgm:spPr/>
    </dgm:pt>
    <dgm:pt modelId="{17577421-B0BE-4DE9-AD9E-E97F52B30942}" type="pres">
      <dgm:prSet presAssocID="{4BD5A10E-C8B3-453F-B51E-675F12AA5F92}" presName="bSp" presStyleCnt="0"/>
      <dgm:spPr/>
    </dgm:pt>
    <dgm:pt modelId="{FCEDA76A-535E-4F24-AA23-DDFE6EE9894C}" type="pres">
      <dgm:prSet presAssocID="{4BD5A10E-C8B3-453F-B51E-675F12AA5F92}" presName="process" presStyleCnt="0"/>
      <dgm:spPr/>
    </dgm:pt>
    <dgm:pt modelId="{D73610F6-9622-4763-B9EB-B495EAD6DFF2}" type="pres">
      <dgm:prSet presAssocID="{573E5488-19B6-4BE2-B96A-0C112A44B730}" presName="composite1" presStyleCnt="0"/>
      <dgm:spPr/>
    </dgm:pt>
    <dgm:pt modelId="{22D7245D-4AB8-43B7-B4F9-AF655D26A952}" type="pres">
      <dgm:prSet presAssocID="{573E5488-19B6-4BE2-B96A-0C112A44B730}" presName="dummyNode1" presStyleLbl="node1" presStyleIdx="0" presStyleCnt="4"/>
      <dgm:spPr/>
    </dgm:pt>
    <dgm:pt modelId="{ACD72A04-038A-43DB-ADD5-B01BCBC75A3A}" type="pres">
      <dgm:prSet presAssocID="{573E5488-19B6-4BE2-B96A-0C112A44B730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1FC7DD-1CAF-4C47-BB29-21A3C32CE8F0}" type="pres">
      <dgm:prSet presAssocID="{573E5488-19B6-4BE2-B96A-0C112A44B730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104B3D-D040-4E1A-B05B-237737792859}" type="pres">
      <dgm:prSet presAssocID="{573E5488-19B6-4BE2-B96A-0C112A44B730}" presName="parentNode1" presStyleLbl="node1" presStyleIdx="0" presStyleCnt="4" custLinFactNeighborX="3179" custLinFactNeighborY="-961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F12F5F-CBF1-4381-8B93-141AEB82A58C}" type="pres">
      <dgm:prSet presAssocID="{573E5488-19B6-4BE2-B96A-0C112A44B730}" presName="connSite1" presStyleCnt="0"/>
      <dgm:spPr/>
    </dgm:pt>
    <dgm:pt modelId="{4B9E3F35-3271-4426-9F0B-64041DFA8557}" type="pres">
      <dgm:prSet presAssocID="{79314A51-3171-4D8F-BCB1-CEE27D53496F}" presName="Name9" presStyleLbl="sibTrans2D1" presStyleIdx="0" presStyleCnt="3"/>
      <dgm:spPr/>
      <dgm:t>
        <a:bodyPr/>
        <a:lstStyle/>
        <a:p>
          <a:endParaRPr lang="fr-FR"/>
        </a:p>
      </dgm:t>
    </dgm:pt>
    <dgm:pt modelId="{B1A4B0D3-FC5E-4E96-86BA-6A3DD8C088DE}" type="pres">
      <dgm:prSet presAssocID="{7CAB69E3-40BE-4584-B6D0-0DB59C5485CE}" presName="composite2" presStyleCnt="0"/>
      <dgm:spPr/>
    </dgm:pt>
    <dgm:pt modelId="{18C0289B-AEF4-4C02-9C87-F882EDA077B8}" type="pres">
      <dgm:prSet presAssocID="{7CAB69E3-40BE-4584-B6D0-0DB59C5485CE}" presName="dummyNode2" presStyleLbl="node1" presStyleIdx="0" presStyleCnt="4"/>
      <dgm:spPr/>
    </dgm:pt>
    <dgm:pt modelId="{1A124BAA-670D-4C28-8473-5A5A74A01A17}" type="pres">
      <dgm:prSet presAssocID="{7CAB69E3-40BE-4584-B6D0-0DB59C5485CE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83D8CB-C7D6-42F0-9364-C92704C947D1}" type="pres">
      <dgm:prSet presAssocID="{7CAB69E3-40BE-4584-B6D0-0DB59C5485CE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1AB85D-DB64-4A75-8AD0-1D27E2CAF2EC}" type="pres">
      <dgm:prSet presAssocID="{7CAB69E3-40BE-4584-B6D0-0DB59C5485CE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3D7A40-63E1-4B39-A582-2C1236B6F9F3}" type="pres">
      <dgm:prSet presAssocID="{7CAB69E3-40BE-4584-B6D0-0DB59C5485CE}" presName="connSite2" presStyleCnt="0"/>
      <dgm:spPr/>
    </dgm:pt>
    <dgm:pt modelId="{E93C2253-FDA1-412E-A7A4-57FDE3AEE9DD}" type="pres">
      <dgm:prSet presAssocID="{DF9E2182-BD3D-4955-90B8-933B951A5176}" presName="Name18" presStyleLbl="sibTrans2D1" presStyleIdx="1" presStyleCnt="3"/>
      <dgm:spPr/>
      <dgm:t>
        <a:bodyPr/>
        <a:lstStyle/>
        <a:p>
          <a:endParaRPr lang="fr-FR"/>
        </a:p>
      </dgm:t>
    </dgm:pt>
    <dgm:pt modelId="{39751328-E0CD-4E5A-9C0A-C709DCD9A0F6}" type="pres">
      <dgm:prSet presAssocID="{2AC36E03-5496-4D7F-AFA7-D54B1D13CF2D}" presName="composite1" presStyleCnt="0"/>
      <dgm:spPr/>
    </dgm:pt>
    <dgm:pt modelId="{C0C7BA5F-2433-4D17-9FDF-C87F3E4408E1}" type="pres">
      <dgm:prSet presAssocID="{2AC36E03-5496-4D7F-AFA7-D54B1D13CF2D}" presName="dummyNode1" presStyleLbl="node1" presStyleIdx="1" presStyleCnt="4"/>
      <dgm:spPr/>
    </dgm:pt>
    <dgm:pt modelId="{F53B07DD-FDF4-44B3-AE63-94B08FB91DE2}" type="pres">
      <dgm:prSet presAssocID="{2AC36E03-5496-4D7F-AFA7-D54B1D13CF2D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5C7F4F-D85C-41EC-B290-BA0558EA50EF}" type="pres">
      <dgm:prSet presAssocID="{2AC36E03-5496-4D7F-AFA7-D54B1D13CF2D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10DA6B-8B5F-4CDB-8134-1E21F8AA0BB8}" type="pres">
      <dgm:prSet presAssocID="{2AC36E03-5496-4D7F-AFA7-D54B1D13CF2D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5E799-8BA4-485F-BB8E-659D0AEA77BA}" type="pres">
      <dgm:prSet presAssocID="{2AC36E03-5496-4D7F-AFA7-D54B1D13CF2D}" presName="connSite1" presStyleCnt="0"/>
      <dgm:spPr/>
    </dgm:pt>
    <dgm:pt modelId="{6DE21DBB-38B4-41EB-91AA-05DECCE7269F}" type="pres">
      <dgm:prSet presAssocID="{75D02B4D-E33E-4797-AA50-A244795D13B8}" presName="Name9" presStyleLbl="sibTrans2D1" presStyleIdx="2" presStyleCnt="3"/>
      <dgm:spPr/>
      <dgm:t>
        <a:bodyPr/>
        <a:lstStyle/>
        <a:p>
          <a:endParaRPr lang="fr-FR"/>
        </a:p>
      </dgm:t>
    </dgm:pt>
    <dgm:pt modelId="{24E0B473-E4B0-4D28-A5C8-093A128E2EEC}" type="pres">
      <dgm:prSet presAssocID="{8E0CA303-1244-45ED-9FCC-D4E00B91B3FA}" presName="composite2" presStyleCnt="0"/>
      <dgm:spPr/>
    </dgm:pt>
    <dgm:pt modelId="{6FC723B1-E509-403C-8DD1-2FF9C9083146}" type="pres">
      <dgm:prSet presAssocID="{8E0CA303-1244-45ED-9FCC-D4E00B91B3FA}" presName="dummyNode2" presStyleLbl="node1" presStyleIdx="2" presStyleCnt="4"/>
      <dgm:spPr/>
    </dgm:pt>
    <dgm:pt modelId="{7C347075-5387-49BF-8F26-EA5062EF9F3F}" type="pres">
      <dgm:prSet presAssocID="{8E0CA303-1244-45ED-9FCC-D4E00B91B3FA}" presName="childNode2" presStyleLbl="bgAcc1" presStyleIdx="3" presStyleCnt="4" custScaleY="94347" custLinFactNeighborX="-2521" custLinFactNeighborY="28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3DDB86-FC26-4E43-AF54-689D65A098FC}" type="pres">
      <dgm:prSet presAssocID="{8E0CA303-1244-45ED-9FCC-D4E00B91B3FA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881969-D983-49D8-B9A4-DEC4BDC5940F}" type="pres">
      <dgm:prSet presAssocID="{8E0CA303-1244-45ED-9FCC-D4E00B91B3FA}" presName="parentNode2" presStyleLbl="node1" presStyleIdx="3" presStyleCnt="4" custLinFactNeighborX="-4108" custLinFactNeighborY="-301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43C15B-C387-45A8-984A-0D64F4BB92D5}" type="pres">
      <dgm:prSet presAssocID="{8E0CA303-1244-45ED-9FCC-D4E00B91B3FA}" presName="connSite2" presStyleCnt="0"/>
      <dgm:spPr/>
    </dgm:pt>
  </dgm:ptLst>
  <dgm:cxnLst>
    <dgm:cxn modelId="{FE212E34-73AF-4899-BB28-644DAF989CD7}" type="presOf" srcId="{8F838498-B1E8-4F64-AFA8-33A98AA6FDD5}" destId="{8C5C7F4F-D85C-41EC-B290-BA0558EA50EF}" srcOrd="1" destOrd="2" presId="urn:microsoft.com/office/officeart/2005/8/layout/hProcess4"/>
    <dgm:cxn modelId="{061E9D10-2BB6-4943-91DC-2089036488A0}" type="presOf" srcId="{4B5704C3-892C-46E7-9A5F-E7C644C1B03C}" destId="{ACD72A04-038A-43DB-ADD5-B01BCBC75A3A}" srcOrd="0" destOrd="1" presId="urn:microsoft.com/office/officeart/2005/8/layout/hProcess4"/>
    <dgm:cxn modelId="{78BA83EF-FB7C-44AC-B630-0E5A0D6F1A23}" srcId="{4BD5A10E-C8B3-453F-B51E-675F12AA5F92}" destId="{8E0CA303-1244-45ED-9FCC-D4E00B91B3FA}" srcOrd="3" destOrd="0" parTransId="{B030E9FE-A00A-4938-8822-DDCEC70EE649}" sibTransId="{CA41CA81-19A4-456B-9014-9A9373A36ED3}"/>
    <dgm:cxn modelId="{33FD5B49-D325-466F-B33F-93AE74BB6DC7}" type="presOf" srcId="{35171346-CBD3-4A67-B712-3A228D160D85}" destId="{F53B07DD-FDF4-44B3-AE63-94B08FB91DE2}" srcOrd="0" destOrd="0" presId="urn:microsoft.com/office/officeart/2005/8/layout/hProcess4"/>
    <dgm:cxn modelId="{6DD41CB1-0313-4AE2-B95B-5AAA0BA6668E}" type="presOf" srcId="{C3918A3C-79C1-4C74-8F89-72590242AFB2}" destId="{ACD72A04-038A-43DB-ADD5-B01BCBC75A3A}" srcOrd="0" destOrd="3" presId="urn:microsoft.com/office/officeart/2005/8/layout/hProcess4"/>
    <dgm:cxn modelId="{80A27D93-3D40-409D-9C91-7C761DA5F964}" type="presOf" srcId="{573E5488-19B6-4BE2-B96A-0C112A44B730}" destId="{C8104B3D-D040-4E1A-B05B-237737792859}" srcOrd="0" destOrd="0" presId="urn:microsoft.com/office/officeart/2005/8/layout/hProcess4"/>
    <dgm:cxn modelId="{61D1424D-4662-4879-B22C-0D184A009D1C}" srcId="{573E5488-19B6-4BE2-B96A-0C112A44B730}" destId="{0274341C-29BA-432E-98E0-E20E674937F5}" srcOrd="0" destOrd="0" parTransId="{798A4946-7055-4383-9045-BF0B61C7DD15}" sibTransId="{C189BADC-1A88-4D70-9503-9BFF4E4EDFDE}"/>
    <dgm:cxn modelId="{45CA957E-D951-4D52-A5F7-FC973D41F80B}" type="presOf" srcId="{8E0CA303-1244-45ED-9FCC-D4E00B91B3FA}" destId="{4A881969-D983-49D8-B9A4-DEC4BDC5940F}" srcOrd="0" destOrd="0" presId="urn:microsoft.com/office/officeart/2005/8/layout/hProcess4"/>
    <dgm:cxn modelId="{4ECD5D28-6D2C-4123-BB93-8FFA9DF2E3E1}" type="presOf" srcId="{15B0FB67-8FBE-46F3-BCA3-25F1D4B18F4E}" destId="{841FC7DD-1CAF-4C47-BB29-21A3C32CE8F0}" srcOrd="1" destOrd="5" presId="urn:microsoft.com/office/officeart/2005/8/layout/hProcess4"/>
    <dgm:cxn modelId="{24C0B39E-F652-4440-9D4B-C1DCFFD12269}" type="presOf" srcId="{183ACA31-336F-4892-9162-845FA22E2C8D}" destId="{7C347075-5387-49BF-8F26-EA5062EF9F3F}" srcOrd="0" destOrd="0" presId="urn:microsoft.com/office/officeart/2005/8/layout/hProcess4"/>
    <dgm:cxn modelId="{198C8633-83AF-44E7-BC54-6CC0ED2707DC}" type="presOf" srcId="{A46AD77B-670F-4001-AEA4-7D84ACD09603}" destId="{1A124BAA-670D-4C28-8473-5A5A74A01A17}" srcOrd="0" destOrd="4" presId="urn:microsoft.com/office/officeart/2005/8/layout/hProcess4"/>
    <dgm:cxn modelId="{02AEC6D3-7FD7-44BD-A21A-E0BC83D3F1E0}" type="presOf" srcId="{BF429461-FC57-40D2-B994-00C67AB8733A}" destId="{7783D8CB-C7D6-42F0-9364-C92704C947D1}" srcOrd="1" destOrd="2" presId="urn:microsoft.com/office/officeart/2005/8/layout/hProcess4"/>
    <dgm:cxn modelId="{8927F866-DF99-4A55-B267-28D635AF02BA}" type="presOf" srcId="{79314A51-3171-4D8F-BCB1-CEE27D53496F}" destId="{4B9E3F35-3271-4426-9F0B-64041DFA8557}" srcOrd="0" destOrd="0" presId="urn:microsoft.com/office/officeart/2005/8/layout/hProcess4"/>
    <dgm:cxn modelId="{B44EE429-C656-4B71-85FA-E9B197540453}" srcId="{2AC36E03-5496-4D7F-AFA7-D54B1D13CF2D}" destId="{9E6C2315-A309-47B9-B145-2023115F077A}" srcOrd="1" destOrd="0" parTransId="{C5D561E7-1E52-4AE0-A5DA-929AAAD8E058}" sibTransId="{72B9A881-BDA9-486F-A291-9C7D57603F92}"/>
    <dgm:cxn modelId="{B4B32994-6D38-4E28-A8B8-BD8DC04F2BFA}" type="presOf" srcId="{183ACA31-336F-4892-9162-845FA22E2C8D}" destId="{FB3DDB86-FC26-4E43-AF54-689D65A098FC}" srcOrd="1" destOrd="0" presId="urn:microsoft.com/office/officeart/2005/8/layout/hProcess4"/>
    <dgm:cxn modelId="{5969EE51-B8A7-4584-9CA4-F6BF42856C74}" type="presOf" srcId="{190F7EAE-60D2-4916-984E-E19231E9619B}" destId="{1A124BAA-670D-4C28-8473-5A5A74A01A17}" srcOrd="0" destOrd="3" presId="urn:microsoft.com/office/officeart/2005/8/layout/hProcess4"/>
    <dgm:cxn modelId="{FC783950-3869-4F5B-A764-D686F3C86095}" type="presOf" srcId="{4B5704C3-892C-46E7-9A5F-E7C644C1B03C}" destId="{841FC7DD-1CAF-4C47-BB29-21A3C32CE8F0}" srcOrd="1" destOrd="1" presId="urn:microsoft.com/office/officeart/2005/8/layout/hProcess4"/>
    <dgm:cxn modelId="{9D2DC9E4-4291-40D3-B7AF-D621A958A6CD}" type="presOf" srcId="{99711E1B-FF6B-4161-8680-56056570D521}" destId="{F53B07DD-FDF4-44B3-AE63-94B08FB91DE2}" srcOrd="0" destOrd="4" presId="urn:microsoft.com/office/officeart/2005/8/layout/hProcess4"/>
    <dgm:cxn modelId="{3ED54C32-9992-43DB-9618-8582AA67EAAB}" srcId="{2AC36E03-5496-4D7F-AFA7-D54B1D13CF2D}" destId="{8F838498-B1E8-4F64-AFA8-33A98AA6FDD5}" srcOrd="2" destOrd="0" parTransId="{C82DE433-01F0-4DBD-8AD5-0A8A64CEC616}" sibTransId="{3F8823DA-9B95-4876-ACF6-4788335F69C6}"/>
    <dgm:cxn modelId="{A0AF5F39-DCED-4EA4-96C7-F501E5BED032}" type="presOf" srcId="{2AC36E03-5496-4D7F-AFA7-D54B1D13CF2D}" destId="{4710DA6B-8B5F-4CDB-8134-1E21F8AA0BB8}" srcOrd="0" destOrd="0" presId="urn:microsoft.com/office/officeart/2005/8/layout/hProcess4"/>
    <dgm:cxn modelId="{40492689-897A-483E-B6E2-2EBF510A7BF9}" srcId="{2AC36E03-5496-4D7F-AFA7-D54B1D13CF2D}" destId="{35171346-CBD3-4A67-B712-3A228D160D85}" srcOrd="0" destOrd="0" parTransId="{34762167-3BDC-4806-ACD2-5935656CAD26}" sibTransId="{A8035ABE-B984-49B2-BC06-F5AE08AB7B01}"/>
    <dgm:cxn modelId="{11F67892-9A17-418E-91C8-17F68F93B89D}" type="presOf" srcId="{A81FD9F6-67B7-438C-A662-2E174CE3C15D}" destId="{8C5C7F4F-D85C-41EC-B290-BA0558EA50EF}" srcOrd="1" destOrd="3" presId="urn:microsoft.com/office/officeart/2005/8/layout/hProcess4"/>
    <dgm:cxn modelId="{92F294B3-8233-483B-90C8-B6D8B954A5D6}" type="presOf" srcId="{581060E0-AEE2-4FBC-867F-5EF9DC9DAE81}" destId="{841FC7DD-1CAF-4C47-BB29-21A3C32CE8F0}" srcOrd="1" destOrd="4" presId="urn:microsoft.com/office/officeart/2005/8/layout/hProcess4"/>
    <dgm:cxn modelId="{265E9ED5-15E7-4F39-8552-C448CD5D0669}" type="presOf" srcId="{A46AD77B-670F-4001-AEA4-7D84ACD09603}" destId="{7783D8CB-C7D6-42F0-9364-C92704C947D1}" srcOrd="1" destOrd="4" presId="urn:microsoft.com/office/officeart/2005/8/layout/hProcess4"/>
    <dgm:cxn modelId="{42691D0D-0107-4FDB-B16F-8370ED9E4F74}" srcId="{4BD5A10E-C8B3-453F-B51E-675F12AA5F92}" destId="{573E5488-19B6-4BE2-B96A-0C112A44B730}" srcOrd="0" destOrd="0" parTransId="{BAF16DE2-E35A-4E1F-8E6D-CB709E65296D}" sibTransId="{79314A51-3171-4D8F-BCB1-CEE27D53496F}"/>
    <dgm:cxn modelId="{2E0F7D34-5A81-4CEA-9011-405DA4709B68}" type="presOf" srcId="{CA18B9BC-AC33-40F5-A34C-FC07A56D78EB}" destId="{1A124BAA-670D-4C28-8473-5A5A74A01A17}" srcOrd="0" destOrd="0" presId="urn:microsoft.com/office/officeart/2005/8/layout/hProcess4"/>
    <dgm:cxn modelId="{3A2CFBFB-DEFD-42DC-B423-2141FEA30F13}" srcId="{7CAB69E3-40BE-4584-B6D0-0DB59C5485CE}" destId="{CA18B9BC-AC33-40F5-A34C-FC07A56D78EB}" srcOrd="0" destOrd="0" parTransId="{5BC6C12F-28AF-4F73-9F79-073F983B1AC2}" sibTransId="{0A30581D-C101-4436-B30B-7AD09D48C7FD}"/>
    <dgm:cxn modelId="{FF90709A-F216-443B-B2CF-B66BB269D845}" type="presOf" srcId="{2829AA11-DBE2-4EAB-85A3-74635D8CC0E3}" destId="{FB3DDB86-FC26-4E43-AF54-689D65A098FC}" srcOrd="1" destOrd="1" presId="urn:microsoft.com/office/officeart/2005/8/layout/hProcess4"/>
    <dgm:cxn modelId="{613A1063-AD5C-495B-959E-A42EC444C628}" type="presOf" srcId="{7CAB69E3-40BE-4584-B6D0-0DB59C5485CE}" destId="{9A1AB85D-DB64-4A75-8AD0-1D27E2CAF2EC}" srcOrd="0" destOrd="0" presId="urn:microsoft.com/office/officeart/2005/8/layout/hProcess4"/>
    <dgm:cxn modelId="{6637F5E3-B158-4486-8C3D-C7A2BE00B93E}" srcId="{573E5488-19B6-4BE2-B96A-0C112A44B730}" destId="{C3918A3C-79C1-4C74-8F89-72590242AFB2}" srcOrd="3" destOrd="0" parTransId="{A75E4A3D-6BFB-4C84-838F-CD9C17895129}" sibTransId="{1BEDCA62-284B-45D0-AB80-BC36528B18A7}"/>
    <dgm:cxn modelId="{36F86ACE-CB82-44D1-8171-8C9395237721}" srcId="{573E5488-19B6-4BE2-B96A-0C112A44B730}" destId="{15B0FB67-8FBE-46F3-BCA3-25F1D4B18F4E}" srcOrd="5" destOrd="0" parTransId="{0F8B7149-4C4D-4025-9F19-311396668DEB}" sibTransId="{5D597C40-0209-4EEC-AE0D-666CDCD4CFF3}"/>
    <dgm:cxn modelId="{4CF572BE-44F2-4AA9-B7A9-B196E7829715}" srcId="{573E5488-19B6-4BE2-B96A-0C112A44B730}" destId="{1DDA37AC-1697-4998-99A0-DC7C8E22503F}" srcOrd="2" destOrd="0" parTransId="{ADF9CB6C-FFE1-4A90-891D-7359C830B8BA}" sibTransId="{FEEBA563-C24D-478F-8901-88DD27818A1C}"/>
    <dgm:cxn modelId="{BD28026C-AEAC-4057-8D8A-09D61015B7DF}" srcId="{2AC36E03-5496-4D7F-AFA7-D54B1D13CF2D}" destId="{99711E1B-FF6B-4161-8680-56056570D521}" srcOrd="4" destOrd="0" parTransId="{316FBBCC-8140-44FE-97D1-030470166CF4}" sibTransId="{B2D70B29-32C5-4382-808E-66768D2F268B}"/>
    <dgm:cxn modelId="{6A6CB577-5FC2-4187-98D3-2549C1931AD3}" type="presOf" srcId="{CA18B9BC-AC33-40F5-A34C-FC07A56D78EB}" destId="{7783D8CB-C7D6-42F0-9364-C92704C947D1}" srcOrd="1" destOrd="0" presId="urn:microsoft.com/office/officeart/2005/8/layout/hProcess4"/>
    <dgm:cxn modelId="{423C4DCF-7080-4D10-A15A-0F6D1F24B3B9}" type="presOf" srcId="{9E6C2315-A309-47B9-B145-2023115F077A}" destId="{F53B07DD-FDF4-44B3-AE63-94B08FB91DE2}" srcOrd="0" destOrd="1" presId="urn:microsoft.com/office/officeart/2005/8/layout/hProcess4"/>
    <dgm:cxn modelId="{B1251362-D5DC-4A9B-A22B-555375F9C5B9}" srcId="{7CAB69E3-40BE-4584-B6D0-0DB59C5485CE}" destId="{BF429461-FC57-40D2-B994-00C67AB8733A}" srcOrd="2" destOrd="0" parTransId="{AC7F1CC5-C5BB-4BE0-850E-CF0A9E90A080}" sibTransId="{6108E859-15AF-46A1-9274-9211FDF0A8E6}"/>
    <dgm:cxn modelId="{CFFEBFDB-AB68-4B82-8B06-3FEE5A9949E0}" srcId="{7CAB69E3-40BE-4584-B6D0-0DB59C5485CE}" destId="{A46AD77B-670F-4001-AEA4-7D84ACD09603}" srcOrd="4" destOrd="0" parTransId="{381DEF41-831C-4661-95DC-610C7F098E42}" sibTransId="{6BB673E0-14D2-4AB0-94D5-49AAE2ED9372}"/>
    <dgm:cxn modelId="{7D8E33C9-3936-4FD8-A0DF-32E7CCD4DE40}" type="presOf" srcId="{8F838498-B1E8-4F64-AFA8-33A98AA6FDD5}" destId="{F53B07DD-FDF4-44B3-AE63-94B08FB91DE2}" srcOrd="0" destOrd="2" presId="urn:microsoft.com/office/officeart/2005/8/layout/hProcess4"/>
    <dgm:cxn modelId="{0283166C-0548-4A84-8B79-FA71713872B5}" srcId="{7CAB69E3-40BE-4584-B6D0-0DB59C5485CE}" destId="{4D6EE5AC-C507-4CE9-8228-CB19561CF0A6}" srcOrd="1" destOrd="0" parTransId="{5FB963E3-2622-4BB9-A1BD-8FE5E1AD7A3D}" sibTransId="{04F17BE5-9A15-47C4-978A-6843E879CD7F}"/>
    <dgm:cxn modelId="{BF4ED0BC-7BAB-47DA-B528-2B5247686F2F}" type="presOf" srcId="{0274341C-29BA-432E-98E0-E20E674937F5}" destId="{ACD72A04-038A-43DB-ADD5-B01BCBC75A3A}" srcOrd="0" destOrd="0" presId="urn:microsoft.com/office/officeart/2005/8/layout/hProcess4"/>
    <dgm:cxn modelId="{4BE3DAF9-B852-4E18-8A20-2C2E5B2BF911}" type="presOf" srcId="{75D02B4D-E33E-4797-AA50-A244795D13B8}" destId="{6DE21DBB-38B4-41EB-91AA-05DECCE7269F}" srcOrd="0" destOrd="0" presId="urn:microsoft.com/office/officeart/2005/8/layout/hProcess4"/>
    <dgm:cxn modelId="{3CDD5347-C7A1-4292-B296-1CAC3E0874C8}" type="presOf" srcId="{9E6C2315-A309-47B9-B145-2023115F077A}" destId="{8C5C7F4F-D85C-41EC-B290-BA0558EA50EF}" srcOrd="1" destOrd="1" presId="urn:microsoft.com/office/officeart/2005/8/layout/hProcess4"/>
    <dgm:cxn modelId="{0D4B606F-4A9A-4B3D-8244-CED6F3B0F094}" srcId="{8E0CA303-1244-45ED-9FCC-D4E00B91B3FA}" destId="{2829AA11-DBE2-4EAB-85A3-74635D8CC0E3}" srcOrd="1" destOrd="0" parTransId="{F0AD137D-E137-4386-94B2-CEEAC4A850FB}" sibTransId="{EA9EF239-A5D3-4CAE-9E0B-95B449B3C9F6}"/>
    <dgm:cxn modelId="{8C0590FC-6C59-48B0-8BFD-72F89F9D748B}" type="presOf" srcId="{A81FD9F6-67B7-438C-A662-2E174CE3C15D}" destId="{F53B07DD-FDF4-44B3-AE63-94B08FB91DE2}" srcOrd="0" destOrd="3" presId="urn:microsoft.com/office/officeart/2005/8/layout/hProcess4"/>
    <dgm:cxn modelId="{9C683FDE-1AFC-4E4F-B831-1357C0C04229}" srcId="{2AC36E03-5496-4D7F-AFA7-D54B1D13CF2D}" destId="{A81FD9F6-67B7-438C-A662-2E174CE3C15D}" srcOrd="3" destOrd="0" parTransId="{759F112B-960F-402F-B1C4-72262759AC90}" sibTransId="{36B704AC-4626-4F79-8D30-BFBE2F8B13AC}"/>
    <dgm:cxn modelId="{8DE6BD08-20BF-4887-9A53-6F91DB445AFD}" srcId="{573E5488-19B6-4BE2-B96A-0C112A44B730}" destId="{4B5704C3-892C-46E7-9A5F-E7C644C1B03C}" srcOrd="1" destOrd="0" parTransId="{47FBF084-DAF4-4B6D-B076-B81616D85602}" sibTransId="{D98194BA-0A2B-46F9-A9FA-10B2BC632D7A}"/>
    <dgm:cxn modelId="{69ADBCED-438A-4633-A956-67358A6F05D7}" type="presOf" srcId="{1DDA37AC-1697-4998-99A0-DC7C8E22503F}" destId="{841FC7DD-1CAF-4C47-BB29-21A3C32CE8F0}" srcOrd="1" destOrd="2" presId="urn:microsoft.com/office/officeart/2005/8/layout/hProcess4"/>
    <dgm:cxn modelId="{74868506-C6D4-4834-A35C-5331AC33E08A}" type="presOf" srcId="{2829AA11-DBE2-4EAB-85A3-74635D8CC0E3}" destId="{7C347075-5387-49BF-8F26-EA5062EF9F3F}" srcOrd="0" destOrd="1" presId="urn:microsoft.com/office/officeart/2005/8/layout/hProcess4"/>
    <dgm:cxn modelId="{70A85552-BDDF-4B23-A8B7-760AFF464395}" type="presOf" srcId="{190F7EAE-60D2-4916-984E-E19231E9619B}" destId="{7783D8CB-C7D6-42F0-9364-C92704C947D1}" srcOrd="1" destOrd="3" presId="urn:microsoft.com/office/officeart/2005/8/layout/hProcess4"/>
    <dgm:cxn modelId="{9352125B-536D-46B8-B8BF-1E6394CB4487}" srcId="{8E0CA303-1244-45ED-9FCC-D4E00B91B3FA}" destId="{183ACA31-336F-4892-9162-845FA22E2C8D}" srcOrd="0" destOrd="0" parTransId="{DA9D36AC-28A1-4072-88DF-1FA4C05709BD}" sibTransId="{A1AC718B-E0FB-43D0-AF22-E17D7EF3A55C}"/>
    <dgm:cxn modelId="{30B54C62-F878-44CA-9F1D-C38581C333C8}" type="presOf" srcId="{581060E0-AEE2-4FBC-867F-5EF9DC9DAE81}" destId="{ACD72A04-038A-43DB-ADD5-B01BCBC75A3A}" srcOrd="0" destOrd="4" presId="urn:microsoft.com/office/officeart/2005/8/layout/hProcess4"/>
    <dgm:cxn modelId="{ED18B876-F8D8-4C93-A7E6-ED0A4D7D4966}" srcId="{573E5488-19B6-4BE2-B96A-0C112A44B730}" destId="{581060E0-AEE2-4FBC-867F-5EF9DC9DAE81}" srcOrd="4" destOrd="0" parTransId="{1247592F-C722-43EC-9374-607EA25D257D}" sibTransId="{A4FBD5EE-0BB4-45A7-BA0E-5BBD92348E8A}"/>
    <dgm:cxn modelId="{A4B3C818-8C7B-46D0-8521-A9D171D9AC6D}" type="presOf" srcId="{35171346-CBD3-4A67-B712-3A228D160D85}" destId="{8C5C7F4F-D85C-41EC-B290-BA0558EA50EF}" srcOrd="1" destOrd="0" presId="urn:microsoft.com/office/officeart/2005/8/layout/hProcess4"/>
    <dgm:cxn modelId="{CC2FDE96-45FA-428C-ACB0-A26420A9243D}" type="presOf" srcId="{99711E1B-FF6B-4161-8680-56056570D521}" destId="{8C5C7F4F-D85C-41EC-B290-BA0558EA50EF}" srcOrd="1" destOrd="4" presId="urn:microsoft.com/office/officeart/2005/8/layout/hProcess4"/>
    <dgm:cxn modelId="{1B22E9FF-216B-4083-BA6C-7BE613F61C28}" type="presOf" srcId="{0274341C-29BA-432E-98E0-E20E674937F5}" destId="{841FC7DD-1CAF-4C47-BB29-21A3C32CE8F0}" srcOrd="1" destOrd="0" presId="urn:microsoft.com/office/officeart/2005/8/layout/hProcess4"/>
    <dgm:cxn modelId="{6F225156-8D59-4CDA-889A-225FFA6A2E4C}" type="presOf" srcId="{BF429461-FC57-40D2-B994-00C67AB8733A}" destId="{1A124BAA-670D-4C28-8473-5A5A74A01A17}" srcOrd="0" destOrd="2" presId="urn:microsoft.com/office/officeart/2005/8/layout/hProcess4"/>
    <dgm:cxn modelId="{6477D91C-8DCE-4C15-8764-59489163C8CF}" type="presOf" srcId="{15B0FB67-8FBE-46F3-BCA3-25F1D4B18F4E}" destId="{ACD72A04-038A-43DB-ADD5-B01BCBC75A3A}" srcOrd="0" destOrd="5" presId="urn:microsoft.com/office/officeart/2005/8/layout/hProcess4"/>
    <dgm:cxn modelId="{C6E33D90-5198-4005-A0CC-1FB81C154E88}" type="presOf" srcId="{4BD5A10E-C8B3-453F-B51E-675F12AA5F92}" destId="{B6130901-DC1B-4BED-AB42-CC63287CD51B}" srcOrd="0" destOrd="0" presId="urn:microsoft.com/office/officeart/2005/8/layout/hProcess4"/>
    <dgm:cxn modelId="{4B3049A7-D949-453D-AA21-72E130CF8687}" srcId="{4BD5A10E-C8B3-453F-B51E-675F12AA5F92}" destId="{7CAB69E3-40BE-4584-B6D0-0DB59C5485CE}" srcOrd="1" destOrd="0" parTransId="{6EB40C5D-8B8C-4337-AB4D-6C3C60FD1BA4}" sibTransId="{DF9E2182-BD3D-4955-90B8-933B951A5176}"/>
    <dgm:cxn modelId="{195C1D66-74B9-465E-9514-30BA1FAAD66A}" type="presOf" srcId="{1DDA37AC-1697-4998-99A0-DC7C8E22503F}" destId="{ACD72A04-038A-43DB-ADD5-B01BCBC75A3A}" srcOrd="0" destOrd="2" presId="urn:microsoft.com/office/officeart/2005/8/layout/hProcess4"/>
    <dgm:cxn modelId="{BDF33EF9-E707-43D3-AE22-3557AD1B1B2E}" srcId="{4BD5A10E-C8B3-453F-B51E-675F12AA5F92}" destId="{2AC36E03-5496-4D7F-AFA7-D54B1D13CF2D}" srcOrd="2" destOrd="0" parTransId="{A062FEA1-53EC-4614-8433-CF423FB6174D}" sibTransId="{75D02B4D-E33E-4797-AA50-A244795D13B8}"/>
    <dgm:cxn modelId="{769DB73F-C426-4093-9F45-3A2582192069}" type="presOf" srcId="{DF9E2182-BD3D-4955-90B8-933B951A5176}" destId="{E93C2253-FDA1-412E-A7A4-57FDE3AEE9DD}" srcOrd="0" destOrd="0" presId="urn:microsoft.com/office/officeart/2005/8/layout/hProcess4"/>
    <dgm:cxn modelId="{C47AA4F4-AFB5-4B6A-AF5D-EFB1DACF9E1A}" type="presOf" srcId="{C3918A3C-79C1-4C74-8F89-72590242AFB2}" destId="{841FC7DD-1CAF-4C47-BB29-21A3C32CE8F0}" srcOrd="1" destOrd="3" presId="urn:microsoft.com/office/officeart/2005/8/layout/hProcess4"/>
    <dgm:cxn modelId="{EFF25362-02E6-4310-84A6-3B8EF89F2F8C}" type="presOf" srcId="{4D6EE5AC-C507-4CE9-8228-CB19561CF0A6}" destId="{7783D8CB-C7D6-42F0-9364-C92704C947D1}" srcOrd="1" destOrd="1" presId="urn:microsoft.com/office/officeart/2005/8/layout/hProcess4"/>
    <dgm:cxn modelId="{A9A3724B-F91D-41C5-A997-C58F6F853A77}" srcId="{7CAB69E3-40BE-4584-B6D0-0DB59C5485CE}" destId="{190F7EAE-60D2-4916-984E-E19231E9619B}" srcOrd="3" destOrd="0" parTransId="{6749D56B-4CA4-4D0F-A6D9-B4F2E8D89A06}" sibTransId="{A2CC7CE3-616F-48A6-8A54-86187852FDD1}"/>
    <dgm:cxn modelId="{D0AEABE1-E548-417D-A9A4-128E9F428947}" type="presOf" srcId="{4D6EE5AC-C507-4CE9-8228-CB19561CF0A6}" destId="{1A124BAA-670D-4C28-8473-5A5A74A01A17}" srcOrd="0" destOrd="1" presId="urn:microsoft.com/office/officeart/2005/8/layout/hProcess4"/>
    <dgm:cxn modelId="{76FB3877-27D1-453B-BE61-2ADCC00BCBDC}" type="presParOf" srcId="{B6130901-DC1B-4BED-AB42-CC63287CD51B}" destId="{5FF12530-385B-4C25-A475-AD634094FE7F}" srcOrd="0" destOrd="0" presId="urn:microsoft.com/office/officeart/2005/8/layout/hProcess4"/>
    <dgm:cxn modelId="{ECD7FE7C-B5BF-494D-998B-86CCB23ED0A8}" type="presParOf" srcId="{B6130901-DC1B-4BED-AB42-CC63287CD51B}" destId="{17577421-B0BE-4DE9-AD9E-E97F52B30942}" srcOrd="1" destOrd="0" presId="urn:microsoft.com/office/officeart/2005/8/layout/hProcess4"/>
    <dgm:cxn modelId="{C6725077-CF29-440B-976A-30D25F93A2C0}" type="presParOf" srcId="{B6130901-DC1B-4BED-AB42-CC63287CD51B}" destId="{FCEDA76A-535E-4F24-AA23-DDFE6EE9894C}" srcOrd="2" destOrd="0" presId="urn:microsoft.com/office/officeart/2005/8/layout/hProcess4"/>
    <dgm:cxn modelId="{E75DB495-67FB-497D-A595-524D03529EE9}" type="presParOf" srcId="{FCEDA76A-535E-4F24-AA23-DDFE6EE9894C}" destId="{D73610F6-9622-4763-B9EB-B495EAD6DFF2}" srcOrd="0" destOrd="0" presId="urn:microsoft.com/office/officeart/2005/8/layout/hProcess4"/>
    <dgm:cxn modelId="{C2BA02D7-458E-440D-9B5D-752B302BB39A}" type="presParOf" srcId="{D73610F6-9622-4763-B9EB-B495EAD6DFF2}" destId="{22D7245D-4AB8-43B7-B4F9-AF655D26A952}" srcOrd="0" destOrd="0" presId="urn:microsoft.com/office/officeart/2005/8/layout/hProcess4"/>
    <dgm:cxn modelId="{A7F0A0FF-2E0C-4317-961E-7DF87092D896}" type="presParOf" srcId="{D73610F6-9622-4763-B9EB-B495EAD6DFF2}" destId="{ACD72A04-038A-43DB-ADD5-B01BCBC75A3A}" srcOrd="1" destOrd="0" presId="urn:microsoft.com/office/officeart/2005/8/layout/hProcess4"/>
    <dgm:cxn modelId="{74CFEA7F-C462-44A4-A18F-42263D1B9DB2}" type="presParOf" srcId="{D73610F6-9622-4763-B9EB-B495EAD6DFF2}" destId="{841FC7DD-1CAF-4C47-BB29-21A3C32CE8F0}" srcOrd="2" destOrd="0" presId="urn:microsoft.com/office/officeart/2005/8/layout/hProcess4"/>
    <dgm:cxn modelId="{09ABF897-C9BD-40AA-AC80-10C1A2BD798D}" type="presParOf" srcId="{D73610F6-9622-4763-B9EB-B495EAD6DFF2}" destId="{C8104B3D-D040-4E1A-B05B-237737792859}" srcOrd="3" destOrd="0" presId="urn:microsoft.com/office/officeart/2005/8/layout/hProcess4"/>
    <dgm:cxn modelId="{C1BF0AD1-B7BD-4536-B32B-0A83F80A9A58}" type="presParOf" srcId="{D73610F6-9622-4763-B9EB-B495EAD6DFF2}" destId="{47F12F5F-CBF1-4381-8B93-141AEB82A58C}" srcOrd="4" destOrd="0" presId="urn:microsoft.com/office/officeart/2005/8/layout/hProcess4"/>
    <dgm:cxn modelId="{F9B853C0-60DE-43D4-8AB1-6225678ED091}" type="presParOf" srcId="{FCEDA76A-535E-4F24-AA23-DDFE6EE9894C}" destId="{4B9E3F35-3271-4426-9F0B-64041DFA8557}" srcOrd="1" destOrd="0" presId="urn:microsoft.com/office/officeart/2005/8/layout/hProcess4"/>
    <dgm:cxn modelId="{F757C646-25A0-4C58-88C6-0951AF3A5B26}" type="presParOf" srcId="{FCEDA76A-535E-4F24-AA23-DDFE6EE9894C}" destId="{B1A4B0D3-FC5E-4E96-86BA-6A3DD8C088DE}" srcOrd="2" destOrd="0" presId="urn:microsoft.com/office/officeart/2005/8/layout/hProcess4"/>
    <dgm:cxn modelId="{F6D34BF7-716E-440F-A9E9-80BB1D442A8D}" type="presParOf" srcId="{B1A4B0D3-FC5E-4E96-86BA-6A3DD8C088DE}" destId="{18C0289B-AEF4-4C02-9C87-F882EDA077B8}" srcOrd="0" destOrd="0" presId="urn:microsoft.com/office/officeart/2005/8/layout/hProcess4"/>
    <dgm:cxn modelId="{25B005E3-C6C7-416B-B6D3-C18BB3C56704}" type="presParOf" srcId="{B1A4B0D3-FC5E-4E96-86BA-6A3DD8C088DE}" destId="{1A124BAA-670D-4C28-8473-5A5A74A01A17}" srcOrd="1" destOrd="0" presId="urn:microsoft.com/office/officeart/2005/8/layout/hProcess4"/>
    <dgm:cxn modelId="{02139D21-17CB-49F3-A770-0D31FE275E24}" type="presParOf" srcId="{B1A4B0D3-FC5E-4E96-86BA-6A3DD8C088DE}" destId="{7783D8CB-C7D6-42F0-9364-C92704C947D1}" srcOrd="2" destOrd="0" presId="urn:microsoft.com/office/officeart/2005/8/layout/hProcess4"/>
    <dgm:cxn modelId="{374361F5-1592-410E-B97E-7DD94D3EAA5C}" type="presParOf" srcId="{B1A4B0D3-FC5E-4E96-86BA-6A3DD8C088DE}" destId="{9A1AB85D-DB64-4A75-8AD0-1D27E2CAF2EC}" srcOrd="3" destOrd="0" presId="urn:microsoft.com/office/officeart/2005/8/layout/hProcess4"/>
    <dgm:cxn modelId="{7C805301-B6BD-4396-B1CA-3464BA1317DB}" type="presParOf" srcId="{B1A4B0D3-FC5E-4E96-86BA-6A3DD8C088DE}" destId="{523D7A40-63E1-4B39-A582-2C1236B6F9F3}" srcOrd="4" destOrd="0" presId="urn:microsoft.com/office/officeart/2005/8/layout/hProcess4"/>
    <dgm:cxn modelId="{759863A9-6843-44AB-A462-443F09237929}" type="presParOf" srcId="{FCEDA76A-535E-4F24-AA23-DDFE6EE9894C}" destId="{E93C2253-FDA1-412E-A7A4-57FDE3AEE9DD}" srcOrd="3" destOrd="0" presId="urn:microsoft.com/office/officeart/2005/8/layout/hProcess4"/>
    <dgm:cxn modelId="{61D90D5E-00D4-4A4E-A565-494DEEE1C33D}" type="presParOf" srcId="{FCEDA76A-535E-4F24-AA23-DDFE6EE9894C}" destId="{39751328-E0CD-4E5A-9C0A-C709DCD9A0F6}" srcOrd="4" destOrd="0" presId="urn:microsoft.com/office/officeart/2005/8/layout/hProcess4"/>
    <dgm:cxn modelId="{483EF6C6-F2F4-40C9-A665-A8E956630BEC}" type="presParOf" srcId="{39751328-E0CD-4E5A-9C0A-C709DCD9A0F6}" destId="{C0C7BA5F-2433-4D17-9FDF-C87F3E4408E1}" srcOrd="0" destOrd="0" presId="urn:microsoft.com/office/officeart/2005/8/layout/hProcess4"/>
    <dgm:cxn modelId="{060CE05F-0D23-4867-AD53-523B30D5CE76}" type="presParOf" srcId="{39751328-E0CD-4E5A-9C0A-C709DCD9A0F6}" destId="{F53B07DD-FDF4-44B3-AE63-94B08FB91DE2}" srcOrd="1" destOrd="0" presId="urn:microsoft.com/office/officeart/2005/8/layout/hProcess4"/>
    <dgm:cxn modelId="{4BBFB95F-0AED-4D36-8E24-A27CA4C1B7E6}" type="presParOf" srcId="{39751328-E0CD-4E5A-9C0A-C709DCD9A0F6}" destId="{8C5C7F4F-D85C-41EC-B290-BA0558EA50EF}" srcOrd="2" destOrd="0" presId="urn:microsoft.com/office/officeart/2005/8/layout/hProcess4"/>
    <dgm:cxn modelId="{FEB6E080-2F89-4CC3-AE28-E0305DC6D6F8}" type="presParOf" srcId="{39751328-E0CD-4E5A-9C0A-C709DCD9A0F6}" destId="{4710DA6B-8B5F-4CDB-8134-1E21F8AA0BB8}" srcOrd="3" destOrd="0" presId="urn:microsoft.com/office/officeart/2005/8/layout/hProcess4"/>
    <dgm:cxn modelId="{3B3E6F71-6B8A-4DA0-80B1-F719DE8C0DF1}" type="presParOf" srcId="{39751328-E0CD-4E5A-9C0A-C709DCD9A0F6}" destId="{4B15E799-8BA4-485F-BB8E-659D0AEA77BA}" srcOrd="4" destOrd="0" presId="urn:microsoft.com/office/officeart/2005/8/layout/hProcess4"/>
    <dgm:cxn modelId="{5338B13B-AA29-469D-8A76-36D1CC091521}" type="presParOf" srcId="{FCEDA76A-535E-4F24-AA23-DDFE6EE9894C}" destId="{6DE21DBB-38B4-41EB-91AA-05DECCE7269F}" srcOrd="5" destOrd="0" presId="urn:microsoft.com/office/officeart/2005/8/layout/hProcess4"/>
    <dgm:cxn modelId="{356AF06F-487F-427F-A967-BCBD9BB1DC67}" type="presParOf" srcId="{FCEDA76A-535E-4F24-AA23-DDFE6EE9894C}" destId="{24E0B473-E4B0-4D28-A5C8-093A128E2EEC}" srcOrd="6" destOrd="0" presId="urn:microsoft.com/office/officeart/2005/8/layout/hProcess4"/>
    <dgm:cxn modelId="{6965D79A-E99A-4DA7-ABCA-8B1AD47408A2}" type="presParOf" srcId="{24E0B473-E4B0-4D28-A5C8-093A128E2EEC}" destId="{6FC723B1-E509-403C-8DD1-2FF9C9083146}" srcOrd="0" destOrd="0" presId="urn:microsoft.com/office/officeart/2005/8/layout/hProcess4"/>
    <dgm:cxn modelId="{6A670D33-D1DF-43F5-850D-F294EC2E9D0B}" type="presParOf" srcId="{24E0B473-E4B0-4D28-A5C8-093A128E2EEC}" destId="{7C347075-5387-49BF-8F26-EA5062EF9F3F}" srcOrd="1" destOrd="0" presId="urn:microsoft.com/office/officeart/2005/8/layout/hProcess4"/>
    <dgm:cxn modelId="{0E47F1A1-0600-4876-8A0A-F7F402E59B86}" type="presParOf" srcId="{24E0B473-E4B0-4D28-A5C8-093A128E2EEC}" destId="{FB3DDB86-FC26-4E43-AF54-689D65A098FC}" srcOrd="2" destOrd="0" presId="urn:microsoft.com/office/officeart/2005/8/layout/hProcess4"/>
    <dgm:cxn modelId="{E0E577E5-5DF1-478E-92B2-32ED9B49DE1B}" type="presParOf" srcId="{24E0B473-E4B0-4D28-A5C8-093A128E2EEC}" destId="{4A881969-D983-49D8-B9A4-DEC4BDC5940F}" srcOrd="3" destOrd="0" presId="urn:microsoft.com/office/officeart/2005/8/layout/hProcess4"/>
    <dgm:cxn modelId="{654E367B-06FA-4C7C-A360-516E31A98339}" type="presParOf" srcId="{24E0B473-E4B0-4D28-A5C8-093A128E2EEC}" destId="{F843C15B-C387-45A8-984A-0D64F4BB92D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FD9912-6CF5-4829-93C0-723455921A6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DE6BAB7-6C14-45A2-9997-038270CDB9E2}">
      <dgm:prSet phldrT="[Texte]"/>
      <dgm:spPr/>
      <dgm:t>
        <a:bodyPr/>
        <a:lstStyle/>
        <a:p>
          <a:r>
            <a:rPr lang="fr-FR" dirty="0" smtClean="0">
              <a:latin typeface="Arial" pitchFamily="34" charset="0"/>
              <a:cs typeface="Arial" pitchFamily="34" charset="0"/>
            </a:rPr>
            <a:t>Décrire le modèle économique du projet et l’intégrer au budget 2</a:t>
          </a:r>
          <a:r>
            <a:rPr lang="fr-FR" dirty="0" smtClean="0"/>
            <a:t>018</a:t>
          </a:r>
          <a:endParaRPr lang="fr-FR" dirty="0"/>
        </a:p>
      </dgm:t>
    </dgm:pt>
    <dgm:pt modelId="{39D4FE65-B8A1-4502-83DA-A44EA1D533B4}" type="parTrans" cxnId="{A0538C50-6242-4E46-BC5F-D81AA20F3D1E}">
      <dgm:prSet/>
      <dgm:spPr/>
      <dgm:t>
        <a:bodyPr/>
        <a:lstStyle/>
        <a:p>
          <a:endParaRPr lang="fr-FR"/>
        </a:p>
      </dgm:t>
    </dgm:pt>
    <dgm:pt modelId="{5A58F4CE-DF2B-4C49-9635-D1FFE82019DF}" type="sibTrans" cxnId="{A0538C50-6242-4E46-BC5F-D81AA20F3D1E}">
      <dgm:prSet/>
      <dgm:spPr/>
      <dgm:t>
        <a:bodyPr/>
        <a:lstStyle/>
        <a:p>
          <a:endParaRPr lang="fr-FR"/>
        </a:p>
      </dgm:t>
    </dgm:pt>
    <dgm:pt modelId="{113AF071-DD17-492A-85DD-68EC268F7473}">
      <dgm:prSet/>
      <dgm:spPr/>
      <dgm:t>
        <a:bodyPr/>
        <a:lstStyle/>
        <a:p>
          <a:r>
            <a:rPr lang="fr-FR" smtClean="0">
              <a:latin typeface="Arial" pitchFamily="34" charset="0"/>
              <a:cs typeface="Arial" pitchFamily="34" charset="0"/>
            </a:rPr>
            <a:t>Communiquer avec le Conseil Départemental (MDPH</a:t>
          </a:r>
          <a:r>
            <a:rPr lang="fr-FR" smtClean="0"/>
            <a:t>)</a:t>
          </a:r>
          <a:endParaRPr lang="fr-FR" dirty="0"/>
        </a:p>
      </dgm:t>
    </dgm:pt>
    <dgm:pt modelId="{FC46C520-CBF7-43DD-989D-E44DD5A0C888}" type="parTrans" cxnId="{728AEC6D-189C-4D42-ACE7-79349A92C9F9}">
      <dgm:prSet/>
      <dgm:spPr/>
      <dgm:t>
        <a:bodyPr/>
        <a:lstStyle/>
        <a:p>
          <a:endParaRPr lang="fr-FR"/>
        </a:p>
      </dgm:t>
    </dgm:pt>
    <dgm:pt modelId="{9A181116-26BA-4B45-895D-DBB9F56A9C61}" type="sibTrans" cxnId="{728AEC6D-189C-4D42-ACE7-79349A92C9F9}">
      <dgm:prSet/>
      <dgm:spPr/>
      <dgm:t>
        <a:bodyPr/>
        <a:lstStyle/>
        <a:p>
          <a:endParaRPr lang="fr-FR"/>
        </a:p>
      </dgm:t>
    </dgm:pt>
    <dgm:pt modelId="{F094E0ED-04B3-4F57-9454-3BF83AA7AF4A}">
      <dgm:prSet/>
      <dgm:spPr/>
      <dgm:t>
        <a:bodyPr/>
        <a:lstStyle/>
        <a:p>
          <a:r>
            <a:rPr lang="fr-FR" smtClean="0">
              <a:latin typeface="Arial" pitchFamily="34" charset="0"/>
              <a:cs typeface="Arial" pitchFamily="34" charset="0"/>
            </a:rPr>
            <a:t>Trouver l’appartement éducatif correspondant à notre cahier des charges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8850132B-B224-4C2C-A93A-AD6A66D3E01D}" type="parTrans" cxnId="{CCA6F643-3070-4B51-BD6D-51F40B9A94E1}">
      <dgm:prSet/>
      <dgm:spPr/>
      <dgm:t>
        <a:bodyPr/>
        <a:lstStyle/>
        <a:p>
          <a:endParaRPr lang="fr-FR"/>
        </a:p>
      </dgm:t>
    </dgm:pt>
    <dgm:pt modelId="{4D38102A-6CF7-4D12-A773-EB6F82E8E451}" type="sibTrans" cxnId="{CCA6F643-3070-4B51-BD6D-51F40B9A94E1}">
      <dgm:prSet/>
      <dgm:spPr/>
      <dgm:t>
        <a:bodyPr/>
        <a:lstStyle/>
        <a:p>
          <a:endParaRPr lang="fr-FR"/>
        </a:p>
      </dgm:t>
    </dgm:pt>
    <dgm:pt modelId="{F729DCBE-3768-46EE-82BB-6D3ED828DEAE}">
      <dgm:prSet/>
      <dgm:spPr/>
      <dgm:t>
        <a:bodyPr/>
        <a:lstStyle/>
        <a:p>
          <a:r>
            <a:rPr lang="fr-FR" smtClean="0">
              <a:latin typeface="Arial" pitchFamily="34" charset="0"/>
              <a:cs typeface="Arial" pitchFamily="34" charset="0"/>
            </a:rPr>
            <a:t>Finaliser la Convention avec  UNIDOM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8279F881-762F-4863-A05A-5D6CCB06E294}" type="parTrans" cxnId="{04C0D8DE-A477-49C3-8E95-DFD142928B57}">
      <dgm:prSet/>
      <dgm:spPr/>
      <dgm:t>
        <a:bodyPr/>
        <a:lstStyle/>
        <a:p>
          <a:endParaRPr lang="fr-FR"/>
        </a:p>
      </dgm:t>
    </dgm:pt>
    <dgm:pt modelId="{C6AD3230-0943-4649-BC1A-C0AE140589F0}" type="sibTrans" cxnId="{04C0D8DE-A477-49C3-8E95-DFD142928B57}">
      <dgm:prSet/>
      <dgm:spPr/>
      <dgm:t>
        <a:bodyPr/>
        <a:lstStyle/>
        <a:p>
          <a:endParaRPr lang="fr-FR"/>
        </a:p>
      </dgm:t>
    </dgm:pt>
    <dgm:pt modelId="{CE69C1EB-1E5B-42BE-A1E9-CB3390185307}">
      <dgm:prSet/>
      <dgm:spPr/>
      <dgm:t>
        <a:bodyPr/>
        <a:lstStyle/>
        <a:p>
          <a:r>
            <a:rPr lang="fr-FR" smtClean="0">
              <a:latin typeface="Arial" pitchFamily="34" charset="0"/>
              <a:cs typeface="Arial" pitchFamily="34" charset="0"/>
            </a:rPr>
            <a:t>Engager la réflexion sur l’organisation à mettre en œuvre pour qu’elle soit pérenne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43F6AAAA-A9A2-4FAC-84FA-1303209614B5}" type="parTrans" cxnId="{C9DB4E32-1FCC-4621-953F-6F38E9EB4D01}">
      <dgm:prSet/>
      <dgm:spPr/>
      <dgm:t>
        <a:bodyPr/>
        <a:lstStyle/>
        <a:p>
          <a:endParaRPr lang="fr-FR"/>
        </a:p>
      </dgm:t>
    </dgm:pt>
    <dgm:pt modelId="{29F80E1B-6491-4A0C-BFFB-4462684E04F4}" type="sibTrans" cxnId="{C9DB4E32-1FCC-4621-953F-6F38E9EB4D01}">
      <dgm:prSet/>
      <dgm:spPr/>
      <dgm:t>
        <a:bodyPr/>
        <a:lstStyle/>
        <a:p>
          <a:endParaRPr lang="fr-FR"/>
        </a:p>
      </dgm:t>
    </dgm:pt>
    <dgm:pt modelId="{DDB97EED-7F8A-4AFB-84F7-6BD696D9267E}" type="pres">
      <dgm:prSet presAssocID="{ECFD9912-6CF5-4829-93C0-723455921A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9345DEB-883F-4421-A041-3200378070BB}" type="pres">
      <dgm:prSet presAssocID="{ADE6BAB7-6C14-45A2-9997-038270CDB9E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07B2A5-1755-4097-8FFA-7C6DB087BE58}" type="pres">
      <dgm:prSet presAssocID="{5A58F4CE-DF2B-4C49-9635-D1FFE82019DF}" presName="sibTrans" presStyleCnt="0"/>
      <dgm:spPr/>
    </dgm:pt>
    <dgm:pt modelId="{B1197268-40BC-4A08-840F-9C4B58B7EA1C}" type="pres">
      <dgm:prSet presAssocID="{113AF071-DD17-492A-85DD-68EC268F747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B98A0C-81EC-40FE-B681-B7F00EFA20B0}" type="pres">
      <dgm:prSet presAssocID="{9A181116-26BA-4B45-895D-DBB9F56A9C61}" presName="sibTrans" presStyleCnt="0"/>
      <dgm:spPr/>
    </dgm:pt>
    <dgm:pt modelId="{37179754-137F-49E9-8D96-43AABDEFF82C}" type="pres">
      <dgm:prSet presAssocID="{F094E0ED-04B3-4F57-9454-3BF83AA7AF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CD2C3D-3DF6-4898-8C00-5670ADC90186}" type="pres">
      <dgm:prSet presAssocID="{4D38102A-6CF7-4D12-A773-EB6F82E8E451}" presName="sibTrans" presStyleCnt="0"/>
      <dgm:spPr/>
    </dgm:pt>
    <dgm:pt modelId="{FD35808D-EA56-4A9E-B255-0F03C522CF2C}" type="pres">
      <dgm:prSet presAssocID="{F729DCBE-3768-46EE-82BB-6D3ED828DEA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A441BD-E312-4642-A5F2-FDF92530C5B5}" type="pres">
      <dgm:prSet presAssocID="{C6AD3230-0943-4649-BC1A-C0AE140589F0}" presName="sibTrans" presStyleCnt="0"/>
      <dgm:spPr/>
    </dgm:pt>
    <dgm:pt modelId="{5D54C33B-8759-4772-ADA1-3497062B736E}" type="pres">
      <dgm:prSet presAssocID="{CE69C1EB-1E5B-42BE-A1E9-CB339018530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E1DC7D-EEEC-4011-BDE6-AF6518DB45B3}" type="presOf" srcId="{ECFD9912-6CF5-4829-93C0-723455921A6F}" destId="{DDB97EED-7F8A-4AFB-84F7-6BD696D9267E}" srcOrd="0" destOrd="0" presId="urn:microsoft.com/office/officeart/2005/8/layout/hList6"/>
    <dgm:cxn modelId="{3756D0C7-22B8-433A-B390-642BF787E113}" type="presOf" srcId="{F094E0ED-04B3-4F57-9454-3BF83AA7AF4A}" destId="{37179754-137F-49E9-8D96-43AABDEFF82C}" srcOrd="0" destOrd="0" presId="urn:microsoft.com/office/officeart/2005/8/layout/hList6"/>
    <dgm:cxn modelId="{85797816-E12D-4905-9EA6-C396352F6E38}" type="presOf" srcId="{F729DCBE-3768-46EE-82BB-6D3ED828DEAE}" destId="{FD35808D-EA56-4A9E-B255-0F03C522CF2C}" srcOrd="0" destOrd="0" presId="urn:microsoft.com/office/officeart/2005/8/layout/hList6"/>
    <dgm:cxn modelId="{B6534D11-0ED9-475E-880B-7A0F73E5A28D}" type="presOf" srcId="{CE69C1EB-1E5B-42BE-A1E9-CB3390185307}" destId="{5D54C33B-8759-4772-ADA1-3497062B736E}" srcOrd="0" destOrd="0" presId="urn:microsoft.com/office/officeart/2005/8/layout/hList6"/>
    <dgm:cxn modelId="{A0538C50-6242-4E46-BC5F-D81AA20F3D1E}" srcId="{ECFD9912-6CF5-4829-93C0-723455921A6F}" destId="{ADE6BAB7-6C14-45A2-9997-038270CDB9E2}" srcOrd="0" destOrd="0" parTransId="{39D4FE65-B8A1-4502-83DA-A44EA1D533B4}" sibTransId="{5A58F4CE-DF2B-4C49-9635-D1FFE82019DF}"/>
    <dgm:cxn modelId="{728AEC6D-189C-4D42-ACE7-79349A92C9F9}" srcId="{ECFD9912-6CF5-4829-93C0-723455921A6F}" destId="{113AF071-DD17-492A-85DD-68EC268F7473}" srcOrd="1" destOrd="0" parTransId="{FC46C520-CBF7-43DD-989D-E44DD5A0C888}" sibTransId="{9A181116-26BA-4B45-895D-DBB9F56A9C61}"/>
    <dgm:cxn modelId="{C9DB4E32-1FCC-4621-953F-6F38E9EB4D01}" srcId="{ECFD9912-6CF5-4829-93C0-723455921A6F}" destId="{CE69C1EB-1E5B-42BE-A1E9-CB3390185307}" srcOrd="4" destOrd="0" parTransId="{43F6AAAA-A9A2-4FAC-84FA-1303209614B5}" sibTransId="{29F80E1B-6491-4A0C-BFFB-4462684E04F4}"/>
    <dgm:cxn modelId="{CCA6F643-3070-4B51-BD6D-51F40B9A94E1}" srcId="{ECFD9912-6CF5-4829-93C0-723455921A6F}" destId="{F094E0ED-04B3-4F57-9454-3BF83AA7AF4A}" srcOrd="2" destOrd="0" parTransId="{8850132B-B224-4C2C-A93A-AD6A66D3E01D}" sibTransId="{4D38102A-6CF7-4D12-A773-EB6F82E8E451}"/>
    <dgm:cxn modelId="{04C0D8DE-A477-49C3-8E95-DFD142928B57}" srcId="{ECFD9912-6CF5-4829-93C0-723455921A6F}" destId="{F729DCBE-3768-46EE-82BB-6D3ED828DEAE}" srcOrd="3" destOrd="0" parTransId="{8279F881-762F-4863-A05A-5D6CCB06E294}" sibTransId="{C6AD3230-0943-4649-BC1A-C0AE140589F0}"/>
    <dgm:cxn modelId="{E5A5D7F9-5D1F-4593-9C85-A0B792D77143}" type="presOf" srcId="{ADE6BAB7-6C14-45A2-9997-038270CDB9E2}" destId="{19345DEB-883F-4421-A041-3200378070BB}" srcOrd="0" destOrd="0" presId="urn:microsoft.com/office/officeart/2005/8/layout/hList6"/>
    <dgm:cxn modelId="{2D64D062-FF2D-4796-B82E-4B4EEEA6E2C7}" type="presOf" srcId="{113AF071-DD17-492A-85DD-68EC268F7473}" destId="{B1197268-40BC-4A08-840F-9C4B58B7EA1C}" srcOrd="0" destOrd="0" presId="urn:microsoft.com/office/officeart/2005/8/layout/hList6"/>
    <dgm:cxn modelId="{825E5302-C5B4-414D-875E-5177B1877016}" type="presParOf" srcId="{DDB97EED-7F8A-4AFB-84F7-6BD696D9267E}" destId="{19345DEB-883F-4421-A041-3200378070BB}" srcOrd="0" destOrd="0" presId="urn:microsoft.com/office/officeart/2005/8/layout/hList6"/>
    <dgm:cxn modelId="{6B1EE02C-4F6B-41FA-A1CB-8A98C73D871B}" type="presParOf" srcId="{DDB97EED-7F8A-4AFB-84F7-6BD696D9267E}" destId="{C507B2A5-1755-4097-8FFA-7C6DB087BE58}" srcOrd="1" destOrd="0" presId="urn:microsoft.com/office/officeart/2005/8/layout/hList6"/>
    <dgm:cxn modelId="{55932C40-A4A8-4793-A91A-3D4DB89988DC}" type="presParOf" srcId="{DDB97EED-7F8A-4AFB-84F7-6BD696D9267E}" destId="{B1197268-40BC-4A08-840F-9C4B58B7EA1C}" srcOrd="2" destOrd="0" presId="urn:microsoft.com/office/officeart/2005/8/layout/hList6"/>
    <dgm:cxn modelId="{CF039A4E-C919-437E-9DEB-9737AD9C1C67}" type="presParOf" srcId="{DDB97EED-7F8A-4AFB-84F7-6BD696D9267E}" destId="{FDB98A0C-81EC-40FE-B681-B7F00EFA20B0}" srcOrd="3" destOrd="0" presId="urn:microsoft.com/office/officeart/2005/8/layout/hList6"/>
    <dgm:cxn modelId="{7C75D123-11B0-471B-898B-8742F6619AC0}" type="presParOf" srcId="{DDB97EED-7F8A-4AFB-84F7-6BD696D9267E}" destId="{37179754-137F-49E9-8D96-43AABDEFF82C}" srcOrd="4" destOrd="0" presId="urn:microsoft.com/office/officeart/2005/8/layout/hList6"/>
    <dgm:cxn modelId="{D8BE1538-D4D7-4737-B8C4-D84953016FCC}" type="presParOf" srcId="{DDB97EED-7F8A-4AFB-84F7-6BD696D9267E}" destId="{6ACD2C3D-3DF6-4898-8C00-5670ADC90186}" srcOrd="5" destOrd="0" presId="urn:microsoft.com/office/officeart/2005/8/layout/hList6"/>
    <dgm:cxn modelId="{A48F6968-04EC-4D67-9D1B-3421F49B5840}" type="presParOf" srcId="{DDB97EED-7F8A-4AFB-84F7-6BD696D9267E}" destId="{FD35808D-EA56-4A9E-B255-0F03C522CF2C}" srcOrd="6" destOrd="0" presId="urn:microsoft.com/office/officeart/2005/8/layout/hList6"/>
    <dgm:cxn modelId="{8BAFEC0B-E12E-4EE4-B406-8CE520334ECA}" type="presParOf" srcId="{DDB97EED-7F8A-4AFB-84F7-6BD696D9267E}" destId="{6AA441BD-E312-4642-A5F2-FDF92530C5B5}" srcOrd="7" destOrd="0" presId="urn:microsoft.com/office/officeart/2005/8/layout/hList6"/>
    <dgm:cxn modelId="{FE4ED061-0AE9-4F63-8B85-ABC995CBBBB9}" type="presParOf" srcId="{DDB97EED-7F8A-4AFB-84F7-6BD696D9267E}" destId="{5D54C33B-8759-4772-ADA1-3497062B736E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6AACA-E818-427F-A8C0-5989748465D9}" type="datetimeFigureOut">
              <a:rPr lang="fr-FR" smtClean="0"/>
              <a:pPr/>
              <a:t>02/10/2017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8179B-E299-44C4-857B-4525CEEC66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13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i="1" dirty="0" smtClean="0">
                <a:solidFill>
                  <a:schemeClr val="tx1"/>
                </a:solidFill>
              </a:rPr>
              <a:t>se sont réparties une charge de travail d’un équivalent temps plein sur un an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179B-E299-44C4-857B-4525CEEC6664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E2C-4A3C-4DC7-9A37-0D6D94B98837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6EC3-DF4A-4269-857F-482C2BEAC695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1EE1-6C18-4163-9F6D-586BA657312D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718-00FA-4814-8ED0-A266D9968453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CAEE-2552-45AF-B105-D2A9E216CB81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570C-CE46-421A-A1B3-376942562A35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332E1-0730-4D7A-A767-6CFCD9F09326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4F07-A55F-463E-BF72-A27088FE4627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25C4-F89D-408F-BDEC-A90F3EF3B656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7F5-34AF-4C4A-BE6F-95398E6C6B77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advClick="0" advTm="5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D343-69AC-4179-86D9-49A986E4CDE9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28729D-C49A-4342-8789-CA7B8C040434}" type="datetime1">
              <a:rPr lang="fr-FR" smtClean="0"/>
              <a:pPr/>
              <a:t>02/10/2017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9E853F-BDEC-423C-BA2A-93D1244C4E5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5000">
    <p:wipe dir="r"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05536" cy="1152128"/>
          </a:xfrm>
        </p:spPr>
        <p:txBody>
          <a:bodyPr/>
          <a:lstStyle/>
          <a:p>
            <a:r>
              <a:rPr lang="fr-FR" dirty="0" smtClean="0"/>
              <a:t>Déroulement de la réunion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4941168"/>
            <a:ext cx="8143056" cy="1008112"/>
          </a:xfrm>
        </p:spPr>
        <p:txBody>
          <a:bodyPr>
            <a:normAutofit/>
          </a:bodyPr>
          <a:lstStyle/>
          <a:p>
            <a:pPr algn="l"/>
            <a:r>
              <a:rPr lang="fr-FR" sz="3600" b="1" dirty="0" smtClean="0">
                <a:latin typeface="Arial" pitchFamily="34" charset="0"/>
                <a:cs typeface="Arial" pitchFamily="34" charset="0"/>
              </a:rPr>
              <a:t>* Pot  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539552" y="1700808"/>
            <a:ext cx="8143056" cy="864096"/>
          </a:xfrm>
          <a:prstGeom prst="rect">
            <a:avLst/>
          </a:prstGeom>
        </p:spPr>
        <p:txBody>
          <a:bodyPr vert="horz" lIns="0" rIns="18288">
            <a:normAutofit fontScale="62500" lnSpcReduction="20000"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fr-FR" sz="5800" b="1" dirty="0" smtClean="0">
                <a:latin typeface="Arial" pitchFamily="34" charset="0"/>
                <a:cs typeface="Arial" pitchFamily="34" charset="0"/>
              </a:rPr>
              <a:t>* </a:t>
            </a:r>
            <a:r>
              <a:rPr kumimoji="0" lang="fr-FR" sz="5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Notre association, sa raison d’être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Char char="•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539552" y="2420888"/>
            <a:ext cx="8143056" cy="136815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* 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Notre projet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539552" y="3573016"/>
            <a:ext cx="8143056" cy="1080120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/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* Echanges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5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Imag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8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404664"/>
            <a:ext cx="7416824" cy="7920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La phase d’apprentissage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3501008"/>
            <a:ext cx="8280920" cy="1008112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buFont typeface="Wingdings" pitchFamily="2" charset="2"/>
              <a:buChar char="Ø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  Le </a:t>
            </a:r>
            <a:r>
              <a:rPr lang="fr-FR" sz="2400" i="1" u="sng" dirty="0" smtClean="0">
                <a:latin typeface="Arial" pitchFamily="34" charset="0"/>
                <a:cs typeface="Arial" pitchFamily="34" charset="0"/>
              </a:rPr>
              <a:t>désir du jeune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de vivre hors de la famille,</a:t>
            </a:r>
          </a:p>
          <a:p>
            <a:pPr algn="l">
              <a:buFont typeface="Wingdings" pitchFamily="2" charset="2"/>
              <a:buChar char="Ø"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45720" lvl="1" algn="l">
              <a:buClr>
                <a:schemeClr val="accent3"/>
              </a:buClr>
              <a:buSzPct val="95000"/>
            </a:pPr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467544" y="1700808"/>
            <a:ext cx="8280920" cy="495672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10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Avec des </a:t>
            </a:r>
            <a:r>
              <a:rPr kumimoji="0" lang="fr-FR" sz="10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pré-requis</a:t>
            </a:r>
            <a:endParaRPr kumimoji="0" lang="fr-FR" sz="104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23528" y="2204864"/>
            <a:ext cx="8424936" cy="1431776"/>
          </a:xfrm>
          <a:prstGeom prst="rect">
            <a:avLst/>
          </a:prstGeom>
        </p:spPr>
        <p:txBody>
          <a:bodyPr vert="horz" lIns="0" rIns="18288">
            <a:normAutofit fontScale="775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fr-F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Etablissement d’un guide des </a:t>
            </a:r>
            <a:r>
              <a:rPr kumimoji="0" lang="fr-FR" sz="3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pré-requis</a:t>
            </a:r>
            <a:r>
              <a:rPr kumimoji="0" lang="fr-F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pour accéder à l’appartement pédagogique, dont les premiers sont :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467544" y="4725144"/>
            <a:ext cx="8136904" cy="792088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L’ </a:t>
            </a:r>
            <a:r>
              <a:rPr kumimoji="0" lang="fr-FR" sz="96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accord de la famille</a:t>
            </a:r>
            <a:endParaRPr kumimoji="0" lang="fr-FR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568952" cy="7920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Habitat en milieu ordinaire pérenne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720080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Ø"/>
            </a:pPr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Seul, en couple ou en colocation</a:t>
            </a:r>
          </a:p>
          <a:p>
            <a:pPr algn="ctr"/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b="1" i="1" dirty="0" smtClean="0">
              <a:solidFill>
                <a:srgbClr val="00B050"/>
              </a:solidFill>
            </a:endParaRPr>
          </a:p>
          <a:p>
            <a:pPr algn="l"/>
            <a:endParaRPr lang="fr-FR" sz="2400" dirty="0" smtClean="0"/>
          </a:p>
          <a:p>
            <a:pPr algn="l"/>
            <a:endParaRPr lang="fr-FR" sz="2400" dirty="0" smtClean="0"/>
          </a:p>
          <a:p>
            <a:pPr algn="l"/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395536" y="2708920"/>
            <a:ext cx="8280920" cy="129614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Avec ou sans passage dans l’appartement pédagogique,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395536" y="3645024"/>
            <a:ext cx="8280920" cy="108012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Choix de l’Habitat 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395536" y="1844824"/>
            <a:ext cx="8280920" cy="936104"/>
          </a:xfrm>
          <a:prstGeom prst="rect">
            <a:avLst/>
          </a:prstGeom>
        </p:spPr>
        <p:txBody>
          <a:bodyPr vert="horz" lIns="0" rIns="18288">
            <a:normAutofit fontScale="325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7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Validation des </a:t>
            </a:r>
            <a:r>
              <a:rPr kumimoji="0" lang="fr-FR" sz="7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acquis</a:t>
            </a:r>
            <a:r>
              <a:rPr kumimoji="0" lang="fr-FR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(guide)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395536" y="4653136"/>
            <a:ext cx="8136904" cy="792088"/>
          </a:xfrm>
          <a:prstGeom prst="rect">
            <a:avLst/>
          </a:prstGeom>
        </p:spPr>
        <p:txBody>
          <a:bodyPr vert="horz" lIns="0" rIns="18288">
            <a:normAutofit fontScale="475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fr-FR" sz="5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Habitat participatif avec HAPARDI,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395536" y="5229200"/>
            <a:ext cx="8280920" cy="792088"/>
          </a:xfrm>
          <a:prstGeom prst="rect">
            <a:avLst/>
          </a:prstGeom>
        </p:spPr>
        <p:txBody>
          <a:bodyPr vert="horz" lIns="0" rIns="18288">
            <a:normAutofit fontScale="475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fr-FR" sz="5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Autre habitat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10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568952" cy="7920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H</a:t>
            </a:r>
            <a:r>
              <a:rPr lang="fr-FR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abita</a:t>
            </a:r>
            <a:r>
              <a:rPr lang="fr-FR" sz="4400" b="1" dirty="0" smtClean="0"/>
              <a:t>t en milieu ordinaire pérenne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252028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Avec un accompagnement adapté et pérenne</a:t>
            </a:r>
          </a:p>
          <a:p>
            <a:pPr algn="ctr"/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2800" dirty="0" smtClean="0">
                <a:latin typeface="Arial" pitchFamily="34" charset="0"/>
                <a:cs typeface="Arial" pitchFamily="34" charset="0"/>
              </a:rPr>
              <a:t> * Accompagnement par UNIDOM 21 </a:t>
            </a:r>
            <a:r>
              <a:rPr lang="fr-FR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 continuité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de la phase d’apprentissage,</a:t>
            </a:r>
          </a:p>
          <a:p>
            <a:pPr algn="l">
              <a:buFont typeface="Wingdings" pitchFamily="2" charset="2"/>
              <a:buChar char="Ø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4293096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fr-FR" sz="2800" b="1" i="1" dirty="0" smtClean="0">
                <a:latin typeface="Arial" pitchFamily="34" charset="0"/>
                <a:cs typeface="Arial" pitchFamily="34" charset="0"/>
              </a:rPr>
              <a:t> *</a:t>
            </a:r>
            <a:r>
              <a:rPr lang="fr-FR" sz="2800" b="1" i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Suivi</a:t>
            </a:r>
            <a:r>
              <a:rPr lang="fr-FR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fr-FR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qualité</a:t>
            </a:r>
            <a:r>
              <a:rPr lang="fr-FR" sz="2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de l’accompagnement tout</a:t>
            </a:r>
          </a:p>
          <a:p>
            <a:pPr marL="514350" indent="-514350"/>
            <a:r>
              <a:rPr lang="fr-FR" sz="2800" dirty="0" smtClean="0">
                <a:latin typeface="Arial" pitchFamily="34" charset="0"/>
                <a:cs typeface="Arial" pitchFamily="34" charset="0"/>
              </a:rPr>
              <a:t>au long de l’habitat en milieu ordinaire,</a:t>
            </a:r>
          </a:p>
          <a:p>
            <a:endParaRPr lang="fr-FR" sz="2800" dirty="0"/>
          </a:p>
        </p:txBody>
      </p:sp>
      <p:pic>
        <p:nvPicPr>
          <p:cNvPr id="6" name="Imag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568952" cy="7920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H</a:t>
            </a:r>
            <a:r>
              <a:rPr lang="fr-FR" sz="44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abita</a:t>
            </a:r>
            <a:r>
              <a:rPr lang="fr-FR" sz="4400" b="1" dirty="0" smtClean="0"/>
              <a:t>t en milieu ordinaire pérenne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280920" cy="4968552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400" b="1" dirty="0" smtClean="0">
                <a:latin typeface="Arial" pitchFamily="34" charset="0"/>
                <a:cs typeface="Arial" pitchFamily="34" charset="0"/>
              </a:rPr>
              <a:t>Avec une supervision de l’Association sur le long terme</a:t>
            </a:r>
          </a:p>
          <a:p>
            <a:pPr algn="ctr"/>
            <a:endParaRPr lang="fr-FR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Tout au long du parcours d’apprentissage</a:t>
            </a:r>
          </a:p>
          <a:p>
            <a:pPr algn="l">
              <a:buFont typeface="Wingdings" pitchFamily="2" charset="2"/>
              <a:buChar char="Ø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Au cours de l’habitat en milieu ordinaire</a:t>
            </a:r>
          </a:p>
          <a:p>
            <a:pPr algn="l">
              <a:buFont typeface="Wingdings" pitchFamily="2" charset="2"/>
              <a:buChar char="Ø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lvl="1" algn="l">
              <a:buFont typeface="Wingdings" pitchFamily="2" charset="2"/>
              <a:buChar char="Ø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Mise en place d’une </a:t>
            </a:r>
            <a:r>
              <a:rPr lang="fr-FR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astreinte. </a:t>
            </a:r>
          </a:p>
          <a:p>
            <a:pPr algn="l">
              <a:buFont typeface="Wingdings" pitchFamily="2" charset="2"/>
              <a:buChar char="Ø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b="1" i="1" dirty="0" smtClean="0">
              <a:solidFill>
                <a:srgbClr val="00B050"/>
              </a:solidFill>
            </a:endParaRPr>
          </a:p>
          <a:p>
            <a:pPr algn="l"/>
            <a:endParaRPr lang="fr-FR" sz="2400" dirty="0" smtClean="0"/>
          </a:p>
          <a:p>
            <a:pPr algn="l"/>
            <a:endParaRPr lang="fr-FR" sz="2400" dirty="0" smtClean="0"/>
          </a:p>
          <a:p>
            <a:pPr algn="l"/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graphicFrame>
        <p:nvGraphicFramePr>
          <p:cNvPr id="5" name="Diagramme 4"/>
          <p:cNvGraphicFramePr/>
          <p:nvPr/>
        </p:nvGraphicFramePr>
        <p:xfrm>
          <a:off x="395536" y="1196752"/>
          <a:ext cx="8496944" cy="3919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539552" y="548680"/>
            <a:ext cx="8280920" cy="5760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rmAutofit fontScale="8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5200" b="1" dirty="0" smtClean="0">
                <a:ln w="635"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Planning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2267744" y="2924944"/>
            <a:ext cx="216024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>
            <a:off x="4499992" y="2852936"/>
            <a:ext cx="216024" cy="2448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6660232" y="2852936"/>
            <a:ext cx="216024" cy="27363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043608" y="501317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Projet mesuré, validé, démarré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71800" y="5517232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Appartement installé </a:t>
            </a:r>
          </a:p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Convention UNIDOM rédigée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436096" y="602128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Organisation définie</a:t>
            </a:r>
          </a:p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1eres entrées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Image 1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1568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31640" y="260648"/>
            <a:ext cx="7560840" cy="792088"/>
          </a:xfrm>
        </p:spPr>
        <p:txBody>
          <a:bodyPr>
            <a:normAutofit/>
          </a:bodyPr>
          <a:lstStyle/>
          <a:p>
            <a:pPr lvl="0" algn="r">
              <a:spcBef>
                <a:spcPct val="0"/>
              </a:spcBef>
              <a:buClrTx/>
              <a:buSzTx/>
              <a:defRPr/>
            </a:pPr>
            <a:r>
              <a:rPr lang="fr-FR" sz="4400" b="1" dirty="0" smtClean="0">
                <a:ln w="635"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Nos prochaines tâches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591683190"/>
              </p:ext>
            </p:extLst>
          </p:nvPr>
        </p:nvGraphicFramePr>
        <p:xfrm>
          <a:off x="251520" y="2204864"/>
          <a:ext cx="8424936" cy="41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lèche droite 5"/>
          <p:cNvSpPr/>
          <p:nvPr/>
        </p:nvSpPr>
        <p:spPr>
          <a:xfrm>
            <a:off x="755576" y="1484784"/>
            <a:ext cx="512440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2331368" y="1484784"/>
            <a:ext cx="512440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3995936" y="1484784"/>
            <a:ext cx="512440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5868144" y="1484784"/>
            <a:ext cx="512440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7596336" y="1484784"/>
            <a:ext cx="512440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80920" cy="1296144"/>
          </a:xfrm>
        </p:spPr>
        <p:txBody>
          <a:bodyPr>
            <a:normAutofit/>
          </a:bodyPr>
          <a:lstStyle/>
          <a:p>
            <a:pPr algn="ctr"/>
            <a:r>
              <a:rPr lang="fr-FR" sz="5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Merci de votre attention</a:t>
            </a:r>
            <a:endParaRPr lang="fr-FR" sz="2200" b="1" i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b="1" i="1" dirty="0" smtClean="0">
              <a:solidFill>
                <a:srgbClr val="00B050"/>
              </a:solidFill>
            </a:endParaRPr>
          </a:p>
          <a:p>
            <a:pPr algn="l"/>
            <a:endParaRPr lang="fr-FR" sz="2400" dirty="0" smtClean="0"/>
          </a:p>
          <a:p>
            <a:pPr algn="l"/>
            <a:endParaRPr lang="fr-FR" sz="2400" dirty="0" smtClean="0"/>
          </a:p>
          <a:p>
            <a:pPr algn="l"/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pic>
        <p:nvPicPr>
          <p:cNvPr id="9" name="Image 8" descr="bonhomme-blanc-3d-images-gratuites-libres-de-droits-creative-commons62-1560x15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359024" y="2996952"/>
            <a:ext cx="8784976" cy="1828800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>
                <a:solidFill>
                  <a:schemeClr val="accent1"/>
                </a:solidFill>
              </a:rPr>
              <a:t>C’est le moment</a:t>
            </a:r>
            <a:br>
              <a:rPr lang="fr-FR" sz="4800" dirty="0" smtClean="0">
                <a:solidFill>
                  <a:schemeClr val="accent1"/>
                </a:solidFill>
              </a:rPr>
            </a:br>
            <a:r>
              <a:rPr lang="fr-FR" sz="4800" dirty="0" smtClean="0">
                <a:solidFill>
                  <a:schemeClr val="accent1"/>
                </a:solidFill>
              </a:rPr>
              <a:t> d’échanger !</a:t>
            </a:r>
            <a:endParaRPr lang="fr-FR" sz="4800" dirty="0">
              <a:solidFill>
                <a:schemeClr val="accent1"/>
              </a:solidFill>
            </a:endParaRPr>
          </a:p>
        </p:txBody>
      </p:sp>
      <p:pic>
        <p:nvPicPr>
          <p:cNvPr id="6" name="Imag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8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7200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L’association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208912" cy="93610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 Construire un projet éducatif et social spécifique aux                 enfants avec trisomie 21,</a:t>
            </a:r>
          </a:p>
          <a:p>
            <a:pPr algn="l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ous-titre 2"/>
          <p:cNvSpPr txBox="1">
            <a:spLocks/>
          </p:cNvSpPr>
          <p:nvPr/>
        </p:nvSpPr>
        <p:spPr>
          <a:xfrm>
            <a:off x="251520" y="764704"/>
            <a:ext cx="8208912" cy="2880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rIns="18288">
            <a:normAutofit fontScale="250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Objectif d’origine</a:t>
            </a: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323528" y="2204864"/>
            <a:ext cx="7741368" cy="6480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rIns="18288">
            <a:normAutofit fontScale="550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fr-FR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Favoriser leur intégration scolaire puis professionnelle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323528" y="3068960"/>
            <a:ext cx="8820472" cy="1800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rIns="18288">
            <a:normAutofit fontScale="250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fr-FR" sz="9600" noProof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Trois collèges siègent au CA </a:t>
            </a: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- personnes avec Trisomie 21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- parents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- professionnels</a:t>
            </a:r>
            <a:r>
              <a:rPr kumimoji="0" lang="fr-FR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179512" y="5157192"/>
            <a:ext cx="8712968" cy="10801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rIns="18288">
            <a:no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Affiliée à Trisomie 21 France, notre association aura 23 ans demain, son fil rouge reste le respect et la défense du libre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arbitre des personnes avec Trisomie 21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57606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L’association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8101408" cy="1656184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Notre commission « Petits déjeuners » assure la majeure partie de notre financement grâce à son opération de livraison de petits déjeuners pour la journée nationale </a:t>
            </a:r>
          </a:p>
          <a:p>
            <a:pPr algn="l"/>
            <a:r>
              <a:rPr lang="fr-FR" sz="2400" i="1" dirty="0" smtClean="0">
                <a:latin typeface="Arial" pitchFamily="34" charset="0"/>
                <a:cs typeface="Arial" pitchFamily="34" charset="0"/>
              </a:rPr>
              <a:t>de la Trisomie 21.</a:t>
            </a:r>
          </a:p>
          <a:p>
            <a:pPr algn="l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sp>
        <p:nvSpPr>
          <p:cNvPr id="6" name="Soleil 5"/>
          <p:cNvSpPr/>
          <p:nvPr/>
        </p:nvSpPr>
        <p:spPr>
          <a:xfrm>
            <a:off x="0" y="5085184"/>
            <a:ext cx="611560" cy="57606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134076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   - Une cellule d’accueil est à l’écoute et accompagne les nouveaux parents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213285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   - Une professionnelle bénévole accompagne les familles pour faciliter l’intégration des enfants dans le milieu scolaire,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611560" y="314096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    - En lien avec nos partenaires, une salariée travaille à l’intégration professionnelle de nos jeunes,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39552" y="3933056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cs typeface="Arial" pitchFamily="34" charset="0"/>
              </a:rPr>
              <a:t>     - Une commission de bénévoles organise des activités culturelles et sportives en milieu ordinaire,</a:t>
            </a:r>
            <a:endParaRPr lang="fr-FR" sz="2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23528" y="836712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Ce qui est déjà en place :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987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851648" cy="7200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L’association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280920" cy="792088"/>
          </a:xfrm>
        </p:spPr>
        <p:txBody>
          <a:bodyPr>
            <a:normAutofit fontScale="25000" lnSpcReduction="20000"/>
          </a:bodyPr>
          <a:lstStyle/>
          <a:p>
            <a:pPr algn="l"/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9600" b="1" dirty="0" smtClean="0">
                <a:latin typeface="Arial" pitchFamily="34" charset="0"/>
                <a:cs typeface="Arial" pitchFamily="34" charset="0"/>
              </a:rPr>
              <a:t>Aujourd’hui </a:t>
            </a:r>
            <a:r>
              <a:rPr lang="fr-FR" sz="9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fr-FR" sz="7000" i="1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  <a:endParaRPr lang="fr-FR" sz="7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70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l"/>
            <a:endParaRPr lang="fr-FR" sz="7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7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3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l"/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7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24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/>
          </a:p>
          <a:p>
            <a:pPr algn="l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211960" y="532379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Aller plus loin</a:t>
            </a:r>
          </a:p>
        </p:txBody>
      </p:sp>
      <p:pic>
        <p:nvPicPr>
          <p:cNvPr id="6" name="Imag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00824"/>
            <a:ext cx="1024890" cy="4921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467544" y="3717032"/>
            <a:ext cx="8280920" cy="936104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Notre conseil d’Administration a décidé de construire le projet qui doit répondre à leur désir.	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467544" y="2060848"/>
            <a:ext cx="8280920" cy="1224136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Nous avons une demande des personnes avec Trisomie 21 de vivre en milieu ordinaire,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7" grpId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851648" cy="7200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projet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352928" cy="4392488"/>
          </a:xfrm>
        </p:spPr>
        <p:txBody>
          <a:bodyPr>
            <a:normAutofit/>
          </a:bodyPr>
          <a:lstStyle/>
          <a:p>
            <a:r>
              <a:rPr lang="fr-FR" sz="3000" dirty="0" smtClean="0">
                <a:latin typeface="Arial" pitchFamily="34" charset="0"/>
                <a:cs typeface="Arial" pitchFamily="34" charset="0"/>
              </a:rPr>
              <a:t>En cohérence avec notre projet associatif </a:t>
            </a:r>
            <a:r>
              <a:rPr lang="fr-FR" sz="3000" dirty="0" smtClean="0"/>
              <a:t>:</a:t>
            </a:r>
          </a:p>
          <a:p>
            <a:endParaRPr lang="fr-FR" sz="3000" dirty="0" smtClean="0"/>
          </a:p>
          <a:p>
            <a:pPr algn="l"/>
            <a:r>
              <a:rPr lang="fr-FR" sz="2800" i="1" dirty="0" smtClean="0">
                <a:latin typeface="Comic Sans MS" pitchFamily="66" charset="0"/>
                <a:cs typeface="Arial" pitchFamily="34" charset="0"/>
              </a:rPr>
              <a:t>Offrir aux adultes la possibilité de vivre « chez eux » avec le plus d’autonomie possible et répondre à la question que se posent les parents « que deviendront-ils plus tard ? »</a:t>
            </a:r>
          </a:p>
          <a:p>
            <a:pPr algn="l"/>
            <a:endParaRPr lang="fr-FR" sz="3000" i="1" dirty="0" smtClean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156176" y="551723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42987" y="5471065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Légitimité, évidence</a:t>
            </a:r>
            <a:endParaRPr lang="fr-FR" sz="2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416824" cy="792088"/>
          </a:xfrm>
        </p:spPr>
        <p:txBody>
          <a:bodyPr>
            <a:normAutofit/>
          </a:bodyPr>
          <a:lstStyle/>
          <a:p>
            <a:r>
              <a:rPr lang="fr-FR" sz="5000" b="1" dirty="0" smtClean="0"/>
              <a:t>Le projet</a:t>
            </a:r>
            <a:endParaRPr lang="fr-FR" sz="5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064896" cy="3240360"/>
          </a:xfrm>
        </p:spPr>
        <p:txBody>
          <a:bodyPr>
            <a:normAutofit lnSpcReduction="10000"/>
          </a:bodyPr>
          <a:lstStyle/>
          <a:p>
            <a:r>
              <a:rPr lang="fr-FR" sz="3200" b="1" dirty="0" smtClean="0">
                <a:latin typeface="Arial" pitchFamily="34" charset="0"/>
                <a:cs typeface="Arial" pitchFamily="34" charset="0"/>
              </a:rPr>
              <a:t>Ce qui est fait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l">
              <a:buFont typeface="Wingdings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Constitution d’une </a:t>
            </a:r>
            <a:r>
              <a:rPr lang="fr-FR" b="1" i="1" dirty="0" smtClean="0">
                <a:latin typeface="Arial" pitchFamily="34" charset="0"/>
                <a:cs typeface="Arial" pitchFamily="34" charset="0"/>
              </a:rPr>
              <a:t>Commission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5 personnes (parents et professionnels)</a:t>
            </a:r>
          </a:p>
          <a:p>
            <a:pPr algn="l"/>
            <a:endParaRPr lang="fr-FR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Accompagnement méthodologique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par le DLA21 (</a:t>
            </a:r>
            <a:r>
              <a:rPr lang="fr-FR" i="1" dirty="0" smtClean="0">
                <a:latin typeface="Arial" pitchFamily="34" charset="0"/>
                <a:cs typeface="Arial" pitchFamily="34" charset="0"/>
              </a:rPr>
              <a:t>Dispositif Local d’Accompagnement</a:t>
            </a:r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sur 2016/2017/2018</a:t>
            </a:r>
          </a:p>
          <a:p>
            <a:pPr algn="l"/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611560" y="4293096"/>
            <a:ext cx="8064896" cy="206084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 </a:t>
            </a: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enquêtes</a:t>
            </a: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valident :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- la réalité de la demande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- le caractère innovant et utile 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Imag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416824" cy="792088"/>
          </a:xfrm>
        </p:spPr>
        <p:txBody>
          <a:bodyPr>
            <a:normAutofit/>
          </a:bodyPr>
          <a:lstStyle/>
          <a:p>
            <a:r>
              <a:rPr lang="fr-FR" sz="5000" b="1" dirty="0" smtClean="0"/>
              <a:t>Le projet</a:t>
            </a:r>
            <a:endParaRPr lang="fr-FR" sz="5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280920" cy="4752528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 smtClean="0">
                <a:latin typeface="Arial" pitchFamily="34" charset="0"/>
                <a:cs typeface="Arial" pitchFamily="34" charset="0"/>
              </a:rPr>
              <a:t>L’étude préalable fait apparaitre la nécessité de deux phases :</a:t>
            </a:r>
            <a:r>
              <a:rPr lang="fr-FR" sz="3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fr-FR" sz="3000" dirty="0" smtClean="0">
              <a:latin typeface="Arial" pitchFamily="34" charset="0"/>
              <a:cs typeface="Arial" pitchFamily="34" charset="0"/>
            </a:endParaRPr>
          </a:p>
          <a:p>
            <a:pPr lvl="1" algn="l">
              <a:buFont typeface="Wingdings" pitchFamily="2" charset="2"/>
              <a:buChar char="Ø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Une phase d’apprentissage</a:t>
            </a:r>
          </a:p>
          <a:p>
            <a:pPr lvl="1" algn="l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1" algn="l"/>
            <a:r>
              <a:rPr lang="fr-FR" dirty="0" smtClean="0">
                <a:latin typeface="Arial" pitchFamily="34" charset="0"/>
                <a:cs typeface="Arial" pitchFamily="34" charset="0"/>
              </a:rPr>
              <a:t>    puis</a:t>
            </a:r>
          </a:p>
          <a:p>
            <a:pPr lvl="1" algn="l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1" algn="l">
              <a:buFont typeface="Wingdings" pitchFamily="2" charset="2"/>
              <a:buChar char="Ø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Une phase pérenne d’habitat en milieu ordinaire</a:t>
            </a:r>
          </a:p>
          <a:p>
            <a:pPr algn="l">
              <a:buFont typeface="Wingdings" pitchFamily="2" charset="2"/>
              <a:buChar char="Ø"/>
            </a:pPr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Trisomie 21 Côte d'or - 29/09/2017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404664"/>
            <a:ext cx="7416824" cy="7920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La phase d’apprentissage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280920" cy="2952328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 smtClean="0">
                <a:latin typeface="Arial" pitchFamily="34" charset="0"/>
                <a:cs typeface="Arial" pitchFamily="34" charset="0"/>
              </a:rPr>
              <a:t>Dans un appartement seul, ou à deux</a:t>
            </a:r>
            <a:endParaRPr lang="fr-FR" sz="34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Appartement, propriété de l’association</a:t>
            </a:r>
            <a:r>
              <a:rPr lang="fr-F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4149080"/>
            <a:ext cx="81369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Appartement  géré par l’Association </a:t>
            </a:r>
          </a:p>
          <a:p>
            <a:pPr lvl="2">
              <a:buFont typeface="Wingdings" pitchFamily="2" charset="2"/>
              <a:buChar char="Ø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Règlement intérieur</a:t>
            </a:r>
          </a:p>
          <a:p>
            <a:pPr lvl="2">
              <a:buFont typeface="Wingdings" pitchFamily="2" charset="2"/>
              <a:buChar char="Ø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Gestion administrative et financière</a:t>
            </a:r>
          </a:p>
          <a:p>
            <a:pPr lvl="2">
              <a:buFont typeface="Wingdings" pitchFamily="2" charset="2"/>
              <a:buChar char="Ø"/>
            </a:pPr>
            <a:r>
              <a:rPr lang="fr-FR" sz="26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…</a:t>
            </a:r>
          </a:p>
        </p:txBody>
      </p:sp>
      <p:pic>
        <p:nvPicPr>
          <p:cNvPr id="6" name="Imag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987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404664"/>
            <a:ext cx="7416824" cy="7920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La phase d’apprentissage</a:t>
            </a:r>
            <a:endParaRPr lang="fr-FR" sz="4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4896544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latin typeface="Arial" pitchFamily="34" charset="0"/>
                <a:cs typeface="Arial" pitchFamily="34" charset="0"/>
              </a:rPr>
              <a:t>Sans maitresse de maison mais avec un </a:t>
            </a:r>
            <a:r>
              <a:rPr lang="fr-FR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accompagnement personnalisé</a:t>
            </a:r>
          </a:p>
          <a:p>
            <a:pPr algn="l"/>
            <a:endParaRPr lang="fr-FR" sz="3200" b="1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fr-FR" sz="2600" dirty="0" smtClean="0">
                <a:latin typeface="Arial" pitchFamily="34" charset="0"/>
                <a:cs typeface="Arial" pitchFamily="34" charset="0"/>
              </a:rPr>
              <a:t>Accompagnement </a:t>
            </a:r>
            <a:r>
              <a:rPr lang="fr-FR" sz="2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éducatif</a:t>
            </a:r>
            <a:r>
              <a:rPr lang="fr-FR" sz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par un service d’aide à la personne</a:t>
            </a:r>
          </a:p>
          <a:p>
            <a:endParaRPr lang="fr-FR" sz="3200" dirty="0" smtClean="0"/>
          </a:p>
          <a:p>
            <a:pPr algn="l">
              <a:buFont typeface="Wingdings" pitchFamily="2" charset="2"/>
              <a:buChar char="Ø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Sur la base d’une </a:t>
            </a:r>
            <a:r>
              <a:rPr lang="fr-FR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convention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en cours de rédaction avec UNIDOM 21  (structure choisie parmi d’autres)</a:t>
            </a:r>
          </a:p>
          <a:p>
            <a:pPr algn="l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Trisomie 21 Côte d'or - 29/09/2017</a:t>
            </a:r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237312"/>
            <a:ext cx="1024890" cy="49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795</Words>
  <Application>Microsoft Office PowerPoint</Application>
  <PresentationFormat>Affichage à l'écran (4:3)</PresentationFormat>
  <Paragraphs>266</Paragraphs>
  <Slides>16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Débit</vt:lpstr>
      <vt:lpstr>Déroulement de la réunion</vt:lpstr>
      <vt:lpstr>L’association</vt:lpstr>
      <vt:lpstr>L’association</vt:lpstr>
      <vt:lpstr>L’association</vt:lpstr>
      <vt:lpstr>Le projet</vt:lpstr>
      <vt:lpstr>Le projet</vt:lpstr>
      <vt:lpstr>Le projet</vt:lpstr>
      <vt:lpstr>La phase d’apprentissage</vt:lpstr>
      <vt:lpstr>La phase d’apprentissage</vt:lpstr>
      <vt:lpstr>La phase d’apprentissage</vt:lpstr>
      <vt:lpstr>Habitat en milieu ordinaire pérenne</vt:lpstr>
      <vt:lpstr>Habitat en milieu ordinaire pérenne</vt:lpstr>
      <vt:lpstr>Habitat en milieu ordinaire pérenne</vt:lpstr>
      <vt:lpstr>Présentation PowerPoint</vt:lpstr>
      <vt:lpstr>Présentation PowerPoint</vt:lpstr>
      <vt:lpstr>C’est le moment  d’échanger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L’association</dc:title>
  <dc:creator>User</dc:creator>
  <cp:lastModifiedBy>Daniele</cp:lastModifiedBy>
  <cp:revision>139</cp:revision>
  <dcterms:created xsi:type="dcterms:W3CDTF">2017-08-24T12:54:58Z</dcterms:created>
  <dcterms:modified xsi:type="dcterms:W3CDTF">2017-10-02T17:01:44Z</dcterms:modified>
</cp:coreProperties>
</file>