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4"/>
  </p:sldMasterIdLst>
  <p:sldIdLst>
    <p:sldId id="256" r:id="rId5"/>
    <p:sldId id="257" r:id="rId6"/>
    <p:sldId id="258" r:id="rId7"/>
    <p:sldId id="259" r:id="rId8"/>
    <p:sldId id="260" r:id="rId9"/>
    <p:sldId id="266" r:id="rId10"/>
    <p:sldId id="268" r:id="rId11"/>
    <p:sldId id="262" r:id="rId12"/>
    <p:sldId id="267" r:id="rId13"/>
    <p:sldId id="263" r:id="rId14"/>
    <p:sldId id="265" r:id="rId15"/>
  </p:sldIdLst>
  <p:sldSz cx="12192000" cy="6858000"/>
  <p:notesSz cx="6881813" cy="97107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3ECC75-B30C-47A8-AA6F-FBBA48B321EA}" v="71" dt="2020-02-21T07:49:53.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6" d="100"/>
          <a:sy n="106" d="100"/>
        </p:scale>
        <p:origin x="-90"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rault Christophe" userId="327b5562-f18d-4f83-8b11-c7c7a1c2adee" providerId="ADAL" clId="{0E30923A-49B1-4B20-8F58-8983F2822164}"/>
    <pc:docChg chg="modSld">
      <pc:chgData name="Girault Christophe" userId="327b5562-f18d-4f83-8b11-c7c7a1c2adee" providerId="ADAL" clId="{0E30923A-49B1-4B20-8F58-8983F2822164}" dt="2019-12-23T15:05:51.798" v="20" actId="207"/>
      <pc:docMkLst>
        <pc:docMk/>
      </pc:docMkLst>
      <pc:sldChg chg="modSp">
        <pc:chgData name="Girault Christophe" userId="327b5562-f18d-4f83-8b11-c7c7a1c2adee" providerId="ADAL" clId="{0E30923A-49B1-4B20-8F58-8983F2822164}" dt="2019-12-23T15:05:51.798" v="20" actId="207"/>
        <pc:sldMkLst>
          <pc:docMk/>
          <pc:sldMk cId="789798801" sldId="256"/>
        </pc:sldMkLst>
        <pc:spChg chg="mod">
          <ac:chgData name="Girault Christophe" userId="327b5562-f18d-4f83-8b11-c7c7a1c2adee" providerId="ADAL" clId="{0E30923A-49B1-4B20-8F58-8983F2822164}" dt="2019-12-23T15:05:44.268" v="19" actId="207"/>
          <ac:spMkLst>
            <pc:docMk/>
            <pc:sldMk cId="789798801" sldId="256"/>
            <ac:spMk id="2" creationId="{8ECDB85E-9A84-4B6E-8663-BC8AE164CE12}"/>
          </ac:spMkLst>
        </pc:spChg>
        <pc:spChg chg="mod">
          <ac:chgData name="Girault Christophe" userId="327b5562-f18d-4f83-8b11-c7c7a1c2adee" providerId="ADAL" clId="{0E30923A-49B1-4B20-8F58-8983F2822164}" dt="2019-12-23T15:05:51.798" v="20" actId="207"/>
          <ac:spMkLst>
            <pc:docMk/>
            <pc:sldMk cId="789798801" sldId="256"/>
            <ac:spMk id="3" creationId="{8EF6A6A6-06EC-4D36-B51A-741849F28708}"/>
          </ac:spMkLst>
        </pc:spChg>
      </pc:sldChg>
      <pc:sldChg chg="modSp">
        <pc:chgData name="Girault Christophe" userId="327b5562-f18d-4f83-8b11-c7c7a1c2adee" providerId="ADAL" clId="{0E30923A-49B1-4B20-8F58-8983F2822164}" dt="2019-12-20T07:49:54.431" v="18" actId="20577"/>
        <pc:sldMkLst>
          <pc:docMk/>
          <pc:sldMk cId="3010094502" sldId="260"/>
        </pc:sldMkLst>
        <pc:spChg chg="mod">
          <ac:chgData name="Girault Christophe" userId="327b5562-f18d-4f83-8b11-c7c7a1c2adee" providerId="ADAL" clId="{0E30923A-49B1-4B20-8F58-8983F2822164}" dt="2019-12-20T07:49:54.431" v="18" actId="20577"/>
          <ac:spMkLst>
            <pc:docMk/>
            <pc:sldMk cId="3010094502" sldId="260"/>
            <ac:spMk id="3" creationId="{203CC3D2-D9AD-4354-8EF1-4EEF240576F6}"/>
          </ac:spMkLst>
        </pc:spChg>
      </pc:sldChg>
    </pc:docChg>
  </pc:docChgLst>
  <pc:docChgLst>
    <pc:chgData name="Girault Christophe" userId="327b5562-f18d-4f83-8b11-c7c7a1c2adee" providerId="ADAL" clId="{DC3ECC75-B30C-47A8-AA6F-FBBA48B321EA}"/>
    <pc:docChg chg="undo custSel mod addSld delSld modSld modMainMaster">
      <pc:chgData name="Girault Christophe" userId="327b5562-f18d-4f83-8b11-c7c7a1c2adee" providerId="ADAL" clId="{DC3ECC75-B30C-47A8-AA6F-FBBA48B321EA}" dt="2020-02-21T07:50:12.985" v="1601" actId="1076"/>
      <pc:docMkLst>
        <pc:docMk/>
      </pc:docMkLst>
      <pc:sldChg chg="addSp delSp modSp mod setBg">
        <pc:chgData name="Girault Christophe" userId="327b5562-f18d-4f83-8b11-c7c7a1c2adee" providerId="ADAL" clId="{DC3ECC75-B30C-47A8-AA6F-FBBA48B321EA}" dt="2020-02-20T14:34:54.321" v="131"/>
        <pc:sldMkLst>
          <pc:docMk/>
          <pc:sldMk cId="789798801" sldId="256"/>
        </pc:sldMkLst>
        <pc:spChg chg="mod">
          <ac:chgData name="Girault Christophe" userId="327b5562-f18d-4f83-8b11-c7c7a1c2adee" providerId="ADAL" clId="{DC3ECC75-B30C-47A8-AA6F-FBBA48B321EA}" dt="2020-02-20T14:33:45.037" v="126" actId="26606"/>
          <ac:spMkLst>
            <pc:docMk/>
            <pc:sldMk cId="789798801" sldId="256"/>
            <ac:spMk id="2" creationId="{8ECDB85E-9A84-4B6E-8663-BC8AE164CE12}"/>
          </ac:spMkLst>
        </pc:spChg>
        <pc:spChg chg="mod">
          <ac:chgData name="Girault Christophe" userId="327b5562-f18d-4f83-8b11-c7c7a1c2adee" providerId="ADAL" clId="{DC3ECC75-B30C-47A8-AA6F-FBBA48B321EA}" dt="2020-02-20T14:33:45.037" v="126" actId="26606"/>
          <ac:spMkLst>
            <pc:docMk/>
            <pc:sldMk cId="789798801" sldId="256"/>
            <ac:spMk id="3" creationId="{8EF6A6A6-06EC-4D36-B51A-741849F28708}"/>
          </ac:spMkLst>
        </pc:spChg>
        <pc:spChg chg="del">
          <ac:chgData name="Girault Christophe" userId="327b5562-f18d-4f83-8b11-c7c7a1c2adee" providerId="ADAL" clId="{DC3ECC75-B30C-47A8-AA6F-FBBA48B321EA}" dt="2020-02-20T14:33:45.037" v="126" actId="26606"/>
          <ac:spMkLst>
            <pc:docMk/>
            <pc:sldMk cId="789798801" sldId="256"/>
            <ac:spMk id="8" creationId="{1C69834E-5EEE-4D61-833E-04928896454C}"/>
          </ac:spMkLst>
        </pc:spChg>
        <pc:spChg chg="del">
          <ac:chgData name="Girault Christophe" userId="327b5562-f18d-4f83-8b11-c7c7a1c2adee" providerId="ADAL" clId="{DC3ECC75-B30C-47A8-AA6F-FBBA48B321EA}" dt="2020-02-20T14:33:45.037" v="126" actId="26606"/>
          <ac:spMkLst>
            <pc:docMk/>
            <pc:sldMk cId="789798801" sldId="256"/>
            <ac:spMk id="10" creationId="{58E5D9BA-46E7-4BFA-9C74-75495BF6F54D}"/>
          </ac:spMkLst>
        </pc:spChg>
        <pc:spChg chg="del">
          <ac:chgData name="Girault Christophe" userId="327b5562-f18d-4f83-8b11-c7c7a1c2adee" providerId="ADAL" clId="{DC3ECC75-B30C-47A8-AA6F-FBBA48B321EA}" dt="2020-02-20T14:33:45.037" v="126" actId="26606"/>
          <ac:spMkLst>
            <pc:docMk/>
            <pc:sldMk cId="789798801" sldId="256"/>
            <ac:spMk id="12" creationId="{5B033D76-5800-44B6-AFE9-EE2106935115}"/>
          </ac:spMkLst>
        </pc:spChg>
        <pc:spChg chg="del">
          <ac:chgData name="Girault Christophe" userId="327b5562-f18d-4f83-8b11-c7c7a1c2adee" providerId="ADAL" clId="{DC3ECC75-B30C-47A8-AA6F-FBBA48B321EA}" dt="2020-02-20T14:33:45.037" v="126" actId="26606"/>
          <ac:spMkLst>
            <pc:docMk/>
            <pc:sldMk cId="789798801" sldId="256"/>
            <ac:spMk id="14" creationId="{522D6F85-FFBA-4F81-AEE5-AAA17CB7AA98}"/>
          </ac:spMkLst>
        </pc:spChg>
        <pc:spChg chg="del">
          <ac:chgData name="Girault Christophe" userId="327b5562-f18d-4f83-8b11-c7c7a1c2adee" providerId="ADAL" clId="{DC3ECC75-B30C-47A8-AA6F-FBBA48B321EA}" dt="2020-02-20T14:33:45.037" v="126" actId="26606"/>
          <ac:spMkLst>
            <pc:docMk/>
            <pc:sldMk cId="789798801" sldId="256"/>
            <ac:spMk id="16" creationId="{13B31514-E6DF-4357-9EEA-EFB7983080DA}"/>
          </ac:spMkLst>
        </pc:spChg>
        <pc:spChg chg="add">
          <ac:chgData name="Girault Christophe" userId="327b5562-f18d-4f83-8b11-c7c7a1c2adee" providerId="ADAL" clId="{DC3ECC75-B30C-47A8-AA6F-FBBA48B321EA}" dt="2020-02-20T14:33:45.037" v="126" actId="26606"/>
          <ac:spMkLst>
            <pc:docMk/>
            <pc:sldMk cId="789798801" sldId="256"/>
            <ac:spMk id="25" creationId="{B5F9E98A-4FF4-43D6-9C48-6DF0E7F2D272}"/>
          </ac:spMkLst>
        </pc:spChg>
        <pc:spChg chg="add">
          <ac:chgData name="Girault Christophe" userId="327b5562-f18d-4f83-8b11-c7c7a1c2adee" providerId="ADAL" clId="{DC3ECC75-B30C-47A8-AA6F-FBBA48B321EA}" dt="2020-02-20T14:33:45.037" v="126" actId="26606"/>
          <ac:spMkLst>
            <pc:docMk/>
            <pc:sldMk cId="789798801" sldId="256"/>
            <ac:spMk id="27" creationId="{D207A636-DC99-4588-80C4-9E069B97C3FD}"/>
          </ac:spMkLst>
        </pc:spChg>
        <pc:picChg chg="del">
          <ac:chgData name="Girault Christophe" userId="327b5562-f18d-4f83-8b11-c7c7a1c2adee" providerId="ADAL" clId="{DC3ECC75-B30C-47A8-AA6F-FBBA48B321EA}" dt="2020-02-20T14:33:45.037" v="126" actId="26606"/>
          <ac:picMkLst>
            <pc:docMk/>
            <pc:sldMk cId="789798801" sldId="256"/>
            <ac:picMk id="18" creationId="{4C401D57-600A-4C91-AC9A-14CA1ED6F7D8}"/>
          </ac:picMkLst>
        </pc:picChg>
        <pc:picChg chg="add">
          <ac:chgData name="Girault Christophe" userId="327b5562-f18d-4f83-8b11-c7c7a1c2adee" providerId="ADAL" clId="{DC3ECC75-B30C-47A8-AA6F-FBBA48B321EA}" dt="2020-02-20T14:33:45.037" v="126" actId="26606"/>
          <ac:picMkLst>
            <pc:docMk/>
            <pc:sldMk cId="789798801" sldId="256"/>
            <ac:picMk id="31" creationId="{D4ED6A5F-3B06-48C5-850F-8045C4DF69AE}"/>
          </ac:picMkLst>
        </pc:picChg>
        <pc:cxnChg chg="del">
          <ac:chgData name="Girault Christophe" userId="327b5562-f18d-4f83-8b11-c7c7a1c2adee" providerId="ADAL" clId="{DC3ECC75-B30C-47A8-AA6F-FBBA48B321EA}" dt="2020-02-20T14:33:45.037" v="126" actId="26606"/>
          <ac:cxnSpMkLst>
            <pc:docMk/>
            <pc:sldMk cId="789798801" sldId="256"/>
            <ac:cxnSpMk id="20" creationId="{412BDC66-00FA-4A3F-9BC7-BE05FF7705F8}"/>
          </ac:cxnSpMkLst>
        </pc:cxnChg>
        <pc:cxnChg chg="add">
          <ac:chgData name="Girault Christophe" userId="327b5562-f18d-4f83-8b11-c7c7a1c2adee" providerId="ADAL" clId="{DC3ECC75-B30C-47A8-AA6F-FBBA48B321EA}" dt="2020-02-20T14:33:45.037" v="126" actId="26606"/>
          <ac:cxnSpMkLst>
            <pc:docMk/>
            <pc:sldMk cId="789798801" sldId="256"/>
            <ac:cxnSpMk id="29" creationId="{0F2BAA51-3181-4303-929A-FCD9C33F8900}"/>
          </ac:cxnSpMkLst>
        </pc:cxnChg>
        <pc:cxnChg chg="add">
          <ac:chgData name="Girault Christophe" userId="327b5562-f18d-4f83-8b11-c7c7a1c2adee" providerId="ADAL" clId="{DC3ECC75-B30C-47A8-AA6F-FBBA48B321EA}" dt="2020-02-20T14:33:45.037" v="126" actId="26606"/>
          <ac:cxnSpMkLst>
            <pc:docMk/>
            <pc:sldMk cId="789798801" sldId="256"/>
            <ac:cxnSpMk id="33" creationId="{C9A60B9D-8DAC-4DA9-88DE-9911621A2B96}"/>
          </ac:cxnSpMkLst>
        </pc:cxnChg>
      </pc:sldChg>
      <pc:sldChg chg="addSp modSp mod setBg">
        <pc:chgData name="Girault Christophe" userId="327b5562-f18d-4f83-8b11-c7c7a1c2adee" providerId="ADAL" clId="{DC3ECC75-B30C-47A8-AA6F-FBBA48B321EA}" dt="2020-02-20T15:12:53.825" v="1295" actId="1076"/>
        <pc:sldMkLst>
          <pc:docMk/>
          <pc:sldMk cId="3548523475" sldId="257"/>
        </pc:sldMkLst>
        <pc:spChg chg="mod">
          <ac:chgData name="Girault Christophe" userId="327b5562-f18d-4f83-8b11-c7c7a1c2adee" providerId="ADAL" clId="{DC3ECC75-B30C-47A8-AA6F-FBBA48B321EA}" dt="2020-02-20T14:33:50.342" v="127" actId="26606"/>
          <ac:spMkLst>
            <pc:docMk/>
            <pc:sldMk cId="3548523475" sldId="257"/>
            <ac:spMk id="2" creationId="{658E28E5-A718-40E8-B081-72A7725CB72C}"/>
          </ac:spMkLst>
        </pc:spChg>
        <pc:spChg chg="mod">
          <ac:chgData name="Girault Christophe" userId="327b5562-f18d-4f83-8b11-c7c7a1c2adee" providerId="ADAL" clId="{DC3ECC75-B30C-47A8-AA6F-FBBA48B321EA}" dt="2020-02-20T15:12:53.825" v="1295" actId="1076"/>
          <ac:spMkLst>
            <pc:docMk/>
            <pc:sldMk cId="3548523475" sldId="257"/>
            <ac:spMk id="3" creationId="{421B3EA9-43B1-45BA-BE45-5B9F5859E05F}"/>
          </ac:spMkLst>
        </pc:spChg>
        <pc:spChg chg="add">
          <ac:chgData name="Girault Christophe" userId="327b5562-f18d-4f83-8b11-c7c7a1c2adee" providerId="ADAL" clId="{DC3ECC75-B30C-47A8-AA6F-FBBA48B321EA}" dt="2020-02-20T14:33:50.342" v="127" actId="26606"/>
          <ac:spMkLst>
            <pc:docMk/>
            <pc:sldMk cId="3548523475" sldId="257"/>
            <ac:spMk id="8" creationId="{F63C748C-967B-4A7B-A90F-3EDD0F485AC6}"/>
          </ac:spMkLst>
        </pc:spChg>
        <pc:spChg chg="add">
          <ac:chgData name="Girault Christophe" userId="327b5562-f18d-4f83-8b11-c7c7a1c2adee" providerId="ADAL" clId="{DC3ECC75-B30C-47A8-AA6F-FBBA48B321EA}" dt="2020-02-20T14:33:50.342" v="127" actId="26606"/>
          <ac:spMkLst>
            <pc:docMk/>
            <pc:sldMk cId="3548523475" sldId="257"/>
            <ac:spMk id="10" creationId="{C0143637-4934-44E4-B909-BAF1E7B27972}"/>
          </ac:spMkLst>
        </pc:spChg>
      </pc:sldChg>
      <pc:sldChg chg="addSp modSp mod setBg">
        <pc:chgData name="Girault Christophe" userId="327b5562-f18d-4f83-8b11-c7c7a1c2adee" providerId="ADAL" clId="{DC3ECC75-B30C-47A8-AA6F-FBBA48B321EA}" dt="2020-02-20T20:20:12.999" v="1432" actId="20577"/>
        <pc:sldMkLst>
          <pc:docMk/>
          <pc:sldMk cId="2953039080" sldId="258"/>
        </pc:sldMkLst>
        <pc:spChg chg="mod">
          <ac:chgData name="Girault Christophe" userId="327b5562-f18d-4f83-8b11-c7c7a1c2adee" providerId="ADAL" clId="{DC3ECC75-B30C-47A8-AA6F-FBBA48B321EA}" dt="2020-02-20T14:33:53.502" v="128" actId="26606"/>
          <ac:spMkLst>
            <pc:docMk/>
            <pc:sldMk cId="2953039080" sldId="258"/>
            <ac:spMk id="2" creationId="{A28A6735-66AF-4A28-B0A4-E0438E0EEA20}"/>
          </ac:spMkLst>
        </pc:spChg>
        <pc:spChg chg="mod">
          <ac:chgData name="Girault Christophe" userId="327b5562-f18d-4f83-8b11-c7c7a1c2adee" providerId="ADAL" clId="{DC3ECC75-B30C-47A8-AA6F-FBBA48B321EA}" dt="2020-02-20T20:20:12.999" v="1432" actId="20577"/>
          <ac:spMkLst>
            <pc:docMk/>
            <pc:sldMk cId="2953039080" sldId="258"/>
            <ac:spMk id="3" creationId="{2A2E488E-9055-44F0-8312-B6AEFBB37F0B}"/>
          </ac:spMkLst>
        </pc:spChg>
        <pc:spChg chg="add">
          <ac:chgData name="Girault Christophe" userId="327b5562-f18d-4f83-8b11-c7c7a1c2adee" providerId="ADAL" clId="{DC3ECC75-B30C-47A8-AA6F-FBBA48B321EA}" dt="2020-02-20T14:33:53.502" v="128" actId="26606"/>
          <ac:spMkLst>
            <pc:docMk/>
            <pc:sldMk cId="2953039080" sldId="258"/>
            <ac:spMk id="8" creationId="{F63C748C-967B-4A7B-A90F-3EDD0F485AC6}"/>
          </ac:spMkLst>
        </pc:spChg>
        <pc:spChg chg="add">
          <ac:chgData name="Girault Christophe" userId="327b5562-f18d-4f83-8b11-c7c7a1c2adee" providerId="ADAL" clId="{DC3ECC75-B30C-47A8-AA6F-FBBA48B321EA}" dt="2020-02-20T14:33:53.502" v="128" actId="26606"/>
          <ac:spMkLst>
            <pc:docMk/>
            <pc:sldMk cId="2953039080" sldId="258"/>
            <ac:spMk id="10" creationId="{C0143637-4934-44E4-B909-BAF1E7B27972}"/>
          </ac:spMkLst>
        </pc:spChg>
      </pc:sldChg>
      <pc:sldChg chg="addSp modSp mod setBg">
        <pc:chgData name="Girault Christophe" userId="327b5562-f18d-4f83-8b11-c7c7a1c2adee" providerId="ADAL" clId="{DC3ECC75-B30C-47A8-AA6F-FBBA48B321EA}" dt="2020-02-20T14:34:54.321" v="131"/>
        <pc:sldMkLst>
          <pc:docMk/>
          <pc:sldMk cId="3228851088" sldId="259"/>
        </pc:sldMkLst>
        <pc:spChg chg="mod">
          <ac:chgData name="Girault Christophe" userId="327b5562-f18d-4f83-8b11-c7c7a1c2adee" providerId="ADAL" clId="{DC3ECC75-B30C-47A8-AA6F-FBBA48B321EA}" dt="2020-02-20T14:33:56.956" v="129" actId="26606"/>
          <ac:spMkLst>
            <pc:docMk/>
            <pc:sldMk cId="3228851088" sldId="259"/>
            <ac:spMk id="2" creationId="{BBA16FD4-BA01-4B8F-9392-2FDE66950265}"/>
          </ac:spMkLst>
        </pc:spChg>
        <pc:spChg chg="mod">
          <ac:chgData name="Girault Christophe" userId="327b5562-f18d-4f83-8b11-c7c7a1c2adee" providerId="ADAL" clId="{DC3ECC75-B30C-47A8-AA6F-FBBA48B321EA}" dt="2020-02-20T14:33:56.956" v="129" actId="26606"/>
          <ac:spMkLst>
            <pc:docMk/>
            <pc:sldMk cId="3228851088" sldId="259"/>
            <ac:spMk id="3" creationId="{C7FBC79C-DA69-4D90-B296-A4FF3679B579}"/>
          </ac:spMkLst>
        </pc:spChg>
        <pc:spChg chg="add">
          <ac:chgData name="Girault Christophe" userId="327b5562-f18d-4f83-8b11-c7c7a1c2adee" providerId="ADAL" clId="{DC3ECC75-B30C-47A8-AA6F-FBBA48B321EA}" dt="2020-02-20T14:33:56.956" v="129" actId="26606"/>
          <ac:spMkLst>
            <pc:docMk/>
            <pc:sldMk cId="3228851088" sldId="259"/>
            <ac:spMk id="8" creationId="{F63C748C-967B-4A7B-A90F-3EDD0F485AC6}"/>
          </ac:spMkLst>
        </pc:spChg>
        <pc:spChg chg="add">
          <ac:chgData name="Girault Christophe" userId="327b5562-f18d-4f83-8b11-c7c7a1c2adee" providerId="ADAL" clId="{DC3ECC75-B30C-47A8-AA6F-FBBA48B321EA}" dt="2020-02-20T14:33:56.956" v="129" actId="26606"/>
          <ac:spMkLst>
            <pc:docMk/>
            <pc:sldMk cId="3228851088" sldId="259"/>
            <ac:spMk id="10" creationId="{C0143637-4934-44E4-B909-BAF1E7B27972}"/>
          </ac:spMkLst>
        </pc:spChg>
      </pc:sldChg>
      <pc:sldChg chg="addSp modSp mod setBg">
        <pc:chgData name="Girault Christophe" userId="327b5562-f18d-4f83-8b11-c7c7a1c2adee" providerId="ADAL" clId="{DC3ECC75-B30C-47A8-AA6F-FBBA48B321EA}" dt="2020-02-20T20:12:55.386" v="1424" actId="20577"/>
        <pc:sldMkLst>
          <pc:docMk/>
          <pc:sldMk cId="3010094502" sldId="260"/>
        </pc:sldMkLst>
        <pc:spChg chg="mod">
          <ac:chgData name="Girault Christophe" userId="327b5562-f18d-4f83-8b11-c7c7a1c2adee" providerId="ADAL" clId="{DC3ECC75-B30C-47A8-AA6F-FBBA48B321EA}" dt="2020-02-20T09:09:06.226" v="125" actId="26606"/>
          <ac:spMkLst>
            <pc:docMk/>
            <pc:sldMk cId="3010094502" sldId="260"/>
            <ac:spMk id="2" creationId="{B0375E9B-B929-4206-B79B-D95CC72C55E5}"/>
          </ac:spMkLst>
        </pc:spChg>
        <pc:spChg chg="mod">
          <ac:chgData name="Girault Christophe" userId="327b5562-f18d-4f83-8b11-c7c7a1c2adee" providerId="ADAL" clId="{DC3ECC75-B30C-47A8-AA6F-FBBA48B321EA}" dt="2020-02-20T20:12:55.386" v="1424" actId="20577"/>
          <ac:spMkLst>
            <pc:docMk/>
            <pc:sldMk cId="3010094502" sldId="260"/>
            <ac:spMk id="3" creationId="{203CC3D2-D9AD-4354-8EF1-4EEF240576F6}"/>
          </ac:spMkLst>
        </pc:spChg>
        <pc:spChg chg="add">
          <ac:chgData name="Girault Christophe" userId="327b5562-f18d-4f83-8b11-c7c7a1c2adee" providerId="ADAL" clId="{DC3ECC75-B30C-47A8-AA6F-FBBA48B321EA}" dt="2020-02-20T09:09:06.226" v="125" actId="26606"/>
          <ac:spMkLst>
            <pc:docMk/>
            <pc:sldMk cId="3010094502" sldId="260"/>
            <ac:spMk id="8" creationId="{F63C748C-967B-4A7B-A90F-3EDD0F485AC6}"/>
          </ac:spMkLst>
        </pc:spChg>
        <pc:spChg chg="add">
          <ac:chgData name="Girault Christophe" userId="327b5562-f18d-4f83-8b11-c7c7a1c2adee" providerId="ADAL" clId="{DC3ECC75-B30C-47A8-AA6F-FBBA48B321EA}" dt="2020-02-20T09:09:06.226" v="125" actId="26606"/>
          <ac:spMkLst>
            <pc:docMk/>
            <pc:sldMk cId="3010094502" sldId="260"/>
            <ac:spMk id="10" creationId="{C0143637-4934-44E4-B909-BAF1E7B27972}"/>
          </ac:spMkLst>
        </pc:spChg>
      </pc:sldChg>
      <pc:sldChg chg="addSp delSp modSp del mod setBg">
        <pc:chgData name="Girault Christophe" userId="327b5562-f18d-4f83-8b11-c7c7a1c2adee" providerId="ADAL" clId="{DC3ECC75-B30C-47A8-AA6F-FBBA48B321EA}" dt="2020-02-20T14:36:24.831" v="140" actId="2696"/>
        <pc:sldMkLst>
          <pc:docMk/>
          <pc:sldMk cId="1141651840" sldId="261"/>
        </pc:sldMkLst>
        <pc:spChg chg="mod">
          <ac:chgData name="Girault Christophe" userId="327b5562-f18d-4f83-8b11-c7c7a1c2adee" providerId="ADAL" clId="{DC3ECC75-B30C-47A8-AA6F-FBBA48B321EA}" dt="2020-02-20T09:09:01.480" v="124" actId="1076"/>
          <ac:spMkLst>
            <pc:docMk/>
            <pc:sldMk cId="1141651840" sldId="261"/>
            <ac:spMk id="2" creationId="{00900371-8FB0-44DC-9AF6-EEF742C57018}"/>
          </ac:spMkLst>
        </pc:spChg>
        <pc:spChg chg="add del">
          <ac:chgData name="Girault Christophe" userId="327b5562-f18d-4f83-8b11-c7c7a1c2adee" providerId="ADAL" clId="{DC3ECC75-B30C-47A8-AA6F-FBBA48B321EA}" dt="2020-02-20T09:08:37.349" v="122" actId="26606"/>
          <ac:spMkLst>
            <pc:docMk/>
            <pc:sldMk cId="1141651840" sldId="261"/>
            <ac:spMk id="3" creationId="{548F6C30-4E46-427E-A1E2-40C8E6BE375E}"/>
          </ac:spMkLst>
        </pc:spChg>
        <pc:spChg chg="add del">
          <ac:chgData name="Girault Christophe" userId="327b5562-f18d-4f83-8b11-c7c7a1c2adee" providerId="ADAL" clId="{DC3ECC75-B30C-47A8-AA6F-FBBA48B321EA}" dt="2020-02-20T09:08:37.316" v="121" actId="26606"/>
          <ac:spMkLst>
            <pc:docMk/>
            <pc:sldMk cId="1141651840" sldId="261"/>
            <ac:spMk id="10" creationId="{32D32A60-013B-47A8-8833-D2424080917B}"/>
          </ac:spMkLst>
        </pc:spChg>
        <pc:spChg chg="add del">
          <ac:chgData name="Girault Christophe" userId="327b5562-f18d-4f83-8b11-c7c7a1c2adee" providerId="ADAL" clId="{DC3ECC75-B30C-47A8-AA6F-FBBA48B321EA}" dt="2020-02-20T09:08:37.316" v="121" actId="26606"/>
          <ac:spMkLst>
            <pc:docMk/>
            <pc:sldMk cId="1141651840" sldId="261"/>
            <ac:spMk id="12" creationId="{AE27932B-B694-4C4C-90D7-A0333A7C5876}"/>
          </ac:spMkLst>
        </pc:spChg>
        <pc:spChg chg="add del">
          <ac:chgData name="Girault Christophe" userId="327b5562-f18d-4f83-8b11-c7c7a1c2adee" providerId="ADAL" clId="{DC3ECC75-B30C-47A8-AA6F-FBBA48B321EA}" dt="2020-02-20T09:08:37.316" v="121" actId="26606"/>
          <ac:spMkLst>
            <pc:docMk/>
            <pc:sldMk cId="1141651840" sldId="261"/>
            <ac:spMk id="16" creationId="{A9DA474E-6B91-4200-840F-0257B2358A75}"/>
          </ac:spMkLst>
        </pc:spChg>
        <pc:graphicFrameChg chg="add del">
          <ac:chgData name="Girault Christophe" userId="327b5562-f18d-4f83-8b11-c7c7a1c2adee" providerId="ADAL" clId="{DC3ECC75-B30C-47A8-AA6F-FBBA48B321EA}" dt="2020-02-20T09:08:37.316" v="121" actId="26606"/>
          <ac:graphicFrameMkLst>
            <pc:docMk/>
            <pc:sldMk cId="1141651840" sldId="261"/>
            <ac:graphicFrameMk id="5" creationId="{43179C19-6B13-45A8-A927-49E65D0272DE}"/>
          </ac:graphicFrameMkLst>
        </pc:graphicFrameChg>
        <pc:graphicFrameChg chg="add modGraphic">
          <ac:chgData name="Girault Christophe" userId="327b5562-f18d-4f83-8b11-c7c7a1c2adee" providerId="ADAL" clId="{DC3ECC75-B30C-47A8-AA6F-FBBA48B321EA}" dt="2020-02-20T14:35:38.343" v="133"/>
          <ac:graphicFrameMkLst>
            <pc:docMk/>
            <pc:sldMk cId="1141651840" sldId="261"/>
            <ac:graphicFrameMk id="6" creationId="{CC095444-A8E4-49C0-9FE0-010656F05DA1}"/>
          </ac:graphicFrameMkLst>
        </pc:graphicFrameChg>
        <pc:graphicFrameChg chg="add">
          <ac:chgData name="Girault Christophe" userId="327b5562-f18d-4f83-8b11-c7c7a1c2adee" providerId="ADAL" clId="{DC3ECC75-B30C-47A8-AA6F-FBBA48B321EA}" dt="2020-02-20T09:08:37.349" v="122" actId="26606"/>
          <ac:graphicFrameMkLst>
            <pc:docMk/>
            <pc:sldMk cId="1141651840" sldId="261"/>
            <ac:graphicFrameMk id="22" creationId="{03158787-C359-4273-8ADD-976E582169F8}"/>
          </ac:graphicFrameMkLst>
        </pc:graphicFrameChg>
        <pc:picChg chg="add del">
          <ac:chgData name="Girault Christophe" userId="327b5562-f18d-4f83-8b11-c7c7a1c2adee" providerId="ADAL" clId="{DC3ECC75-B30C-47A8-AA6F-FBBA48B321EA}" dt="2020-02-20T09:08:37.316" v="121" actId="26606"/>
          <ac:picMkLst>
            <pc:docMk/>
            <pc:sldMk cId="1141651840" sldId="261"/>
            <ac:picMk id="18" creationId="{DF63C9AD-AE6E-4512-8171-91612E84CCFB}"/>
          </ac:picMkLst>
        </pc:picChg>
        <pc:cxnChg chg="add del">
          <ac:chgData name="Girault Christophe" userId="327b5562-f18d-4f83-8b11-c7c7a1c2adee" providerId="ADAL" clId="{DC3ECC75-B30C-47A8-AA6F-FBBA48B321EA}" dt="2020-02-20T09:08:37.316" v="121" actId="26606"/>
          <ac:cxnSpMkLst>
            <pc:docMk/>
            <pc:sldMk cId="1141651840" sldId="261"/>
            <ac:cxnSpMk id="14" creationId="{9EBB0476-5CF0-4F44-8D68-5D42D7AEE43A}"/>
          </ac:cxnSpMkLst>
        </pc:cxnChg>
        <pc:cxnChg chg="add del">
          <ac:chgData name="Girault Christophe" userId="327b5562-f18d-4f83-8b11-c7c7a1c2adee" providerId="ADAL" clId="{DC3ECC75-B30C-47A8-AA6F-FBBA48B321EA}" dt="2020-02-20T09:08:37.316" v="121" actId="26606"/>
          <ac:cxnSpMkLst>
            <pc:docMk/>
            <pc:sldMk cId="1141651840" sldId="261"/>
            <ac:cxnSpMk id="20" creationId="{FE1A49CE-B63D-457A-A180-1C883E1A63D2}"/>
          </ac:cxnSpMkLst>
        </pc:cxnChg>
      </pc:sldChg>
      <pc:sldChg chg="addSp modSp mod setBg">
        <pc:chgData name="Girault Christophe" userId="327b5562-f18d-4f83-8b11-c7c7a1c2adee" providerId="ADAL" clId="{DC3ECC75-B30C-47A8-AA6F-FBBA48B321EA}" dt="2020-02-20T15:15:39.659" v="1411" actId="20577"/>
        <pc:sldMkLst>
          <pc:docMk/>
          <pc:sldMk cId="425841445" sldId="262"/>
        </pc:sldMkLst>
        <pc:spChg chg="mod">
          <ac:chgData name="Girault Christophe" userId="327b5562-f18d-4f83-8b11-c7c7a1c2adee" providerId="ADAL" clId="{DC3ECC75-B30C-47A8-AA6F-FBBA48B321EA}" dt="2020-02-20T14:36:53.066" v="143" actId="14100"/>
          <ac:spMkLst>
            <pc:docMk/>
            <pc:sldMk cId="425841445" sldId="262"/>
            <ac:spMk id="2" creationId="{9B5B3887-C7BF-43F6-A3B2-7F6DA85D80EE}"/>
          </ac:spMkLst>
        </pc:spChg>
        <pc:spChg chg="mod">
          <ac:chgData name="Girault Christophe" userId="327b5562-f18d-4f83-8b11-c7c7a1c2adee" providerId="ADAL" clId="{DC3ECC75-B30C-47A8-AA6F-FBBA48B321EA}" dt="2020-02-20T15:15:39.659" v="1411" actId="20577"/>
          <ac:spMkLst>
            <pc:docMk/>
            <pc:sldMk cId="425841445" sldId="262"/>
            <ac:spMk id="3" creationId="{3C78EF38-84EF-47E0-8E21-E8ADA1DD2C61}"/>
          </ac:spMkLst>
        </pc:spChg>
        <pc:spChg chg="add">
          <ac:chgData name="Girault Christophe" userId="327b5562-f18d-4f83-8b11-c7c7a1c2adee" providerId="ADAL" clId="{DC3ECC75-B30C-47A8-AA6F-FBBA48B321EA}" dt="2020-02-20T14:34:42.998" v="130" actId="26606"/>
          <ac:spMkLst>
            <pc:docMk/>
            <pc:sldMk cId="425841445" sldId="262"/>
            <ac:spMk id="8" creationId="{F63C748C-967B-4A7B-A90F-3EDD0F485AC6}"/>
          </ac:spMkLst>
        </pc:spChg>
        <pc:spChg chg="add">
          <ac:chgData name="Girault Christophe" userId="327b5562-f18d-4f83-8b11-c7c7a1c2adee" providerId="ADAL" clId="{DC3ECC75-B30C-47A8-AA6F-FBBA48B321EA}" dt="2020-02-20T14:34:42.998" v="130" actId="26606"/>
          <ac:spMkLst>
            <pc:docMk/>
            <pc:sldMk cId="425841445" sldId="262"/>
            <ac:spMk id="10" creationId="{C0143637-4934-44E4-B909-BAF1E7B27972}"/>
          </ac:spMkLst>
        </pc:spChg>
      </pc:sldChg>
      <pc:sldChg chg="addSp modSp mod setBg">
        <pc:chgData name="Girault Christophe" userId="327b5562-f18d-4f83-8b11-c7c7a1c2adee" providerId="ADAL" clId="{DC3ECC75-B30C-47A8-AA6F-FBBA48B321EA}" dt="2020-02-20T20:16:35.443" v="1426" actId="20577"/>
        <pc:sldMkLst>
          <pc:docMk/>
          <pc:sldMk cId="2007584161" sldId="263"/>
        </pc:sldMkLst>
        <pc:spChg chg="mod">
          <ac:chgData name="Girault Christophe" userId="327b5562-f18d-4f83-8b11-c7c7a1c2adee" providerId="ADAL" clId="{DC3ECC75-B30C-47A8-AA6F-FBBA48B321EA}" dt="2020-02-20T14:39:25.051" v="200" actId="20577"/>
          <ac:spMkLst>
            <pc:docMk/>
            <pc:sldMk cId="2007584161" sldId="263"/>
            <ac:spMk id="2" creationId="{62D88E5F-3BD6-4958-BD70-7907FF6749F9}"/>
          </ac:spMkLst>
        </pc:spChg>
        <pc:spChg chg="mod">
          <ac:chgData name="Girault Christophe" userId="327b5562-f18d-4f83-8b11-c7c7a1c2adee" providerId="ADAL" clId="{DC3ECC75-B30C-47A8-AA6F-FBBA48B321EA}" dt="2020-02-20T20:16:35.443" v="1426" actId="20577"/>
          <ac:spMkLst>
            <pc:docMk/>
            <pc:sldMk cId="2007584161" sldId="263"/>
            <ac:spMk id="3" creationId="{5A3EB478-6B1C-4FDD-823F-B5D368451BF0}"/>
          </ac:spMkLst>
        </pc:spChg>
        <pc:spChg chg="add">
          <ac:chgData name="Girault Christophe" userId="327b5562-f18d-4f83-8b11-c7c7a1c2adee" providerId="ADAL" clId="{DC3ECC75-B30C-47A8-AA6F-FBBA48B321EA}" dt="2020-02-20T14:38:53.516" v="178" actId="26606"/>
          <ac:spMkLst>
            <pc:docMk/>
            <pc:sldMk cId="2007584161" sldId="263"/>
            <ac:spMk id="8" creationId="{F63C748C-967B-4A7B-A90F-3EDD0F485AC6}"/>
          </ac:spMkLst>
        </pc:spChg>
        <pc:spChg chg="add">
          <ac:chgData name="Girault Christophe" userId="327b5562-f18d-4f83-8b11-c7c7a1c2adee" providerId="ADAL" clId="{DC3ECC75-B30C-47A8-AA6F-FBBA48B321EA}" dt="2020-02-20T14:38:53.516" v="178" actId="26606"/>
          <ac:spMkLst>
            <pc:docMk/>
            <pc:sldMk cId="2007584161" sldId="263"/>
            <ac:spMk id="10" creationId="{C0143637-4934-44E4-B909-BAF1E7B27972}"/>
          </ac:spMkLst>
        </pc:spChg>
      </pc:sldChg>
      <pc:sldChg chg="addSp delSp modSp del mod setBg">
        <pc:chgData name="Girault Christophe" userId="327b5562-f18d-4f83-8b11-c7c7a1c2adee" providerId="ADAL" clId="{DC3ECC75-B30C-47A8-AA6F-FBBA48B321EA}" dt="2020-02-20T14:39:32.129" v="201" actId="2696"/>
        <pc:sldMkLst>
          <pc:docMk/>
          <pc:sldMk cId="3642084543" sldId="264"/>
        </pc:sldMkLst>
        <pc:spChg chg="mod">
          <ac:chgData name="Girault Christophe" userId="327b5562-f18d-4f83-8b11-c7c7a1c2adee" providerId="ADAL" clId="{DC3ECC75-B30C-47A8-AA6F-FBBA48B321EA}" dt="2020-02-20T09:03:44.093" v="65" actId="26606"/>
          <ac:spMkLst>
            <pc:docMk/>
            <pc:sldMk cId="3642084543" sldId="264"/>
            <ac:spMk id="2" creationId="{B3676E3A-6800-4617-8E87-5F3561394A61}"/>
          </ac:spMkLst>
        </pc:spChg>
        <pc:spChg chg="add del mod">
          <ac:chgData name="Girault Christophe" userId="327b5562-f18d-4f83-8b11-c7c7a1c2adee" providerId="ADAL" clId="{DC3ECC75-B30C-47A8-AA6F-FBBA48B321EA}" dt="2020-02-20T09:03:29.580" v="63" actId="478"/>
          <ac:spMkLst>
            <pc:docMk/>
            <pc:sldMk cId="3642084543" sldId="264"/>
            <ac:spMk id="5" creationId="{751CC23C-8281-41ED-95C1-527D3A94B732}"/>
          </ac:spMkLst>
        </pc:spChg>
        <pc:spChg chg="add mod">
          <ac:chgData name="Girault Christophe" userId="327b5562-f18d-4f83-8b11-c7c7a1c2adee" providerId="ADAL" clId="{DC3ECC75-B30C-47A8-AA6F-FBBA48B321EA}" dt="2020-02-20T09:04:38.818" v="117" actId="207"/>
          <ac:spMkLst>
            <pc:docMk/>
            <pc:sldMk cId="3642084543" sldId="264"/>
            <ac:spMk id="7" creationId="{47B3161D-30CD-4305-9EA8-1AA0AFBF5978}"/>
          </ac:spMkLst>
        </pc:spChg>
        <pc:spChg chg="add">
          <ac:chgData name="Girault Christophe" userId="327b5562-f18d-4f83-8b11-c7c7a1c2adee" providerId="ADAL" clId="{DC3ECC75-B30C-47A8-AA6F-FBBA48B321EA}" dt="2020-02-20T09:03:44.093" v="65" actId="26606"/>
          <ac:spMkLst>
            <pc:docMk/>
            <pc:sldMk cId="3642084543" sldId="264"/>
            <ac:spMk id="11" creationId="{0CABCAE3-64FC-4149-819F-2C1812824154}"/>
          </ac:spMkLst>
        </pc:spChg>
        <pc:spChg chg="add">
          <ac:chgData name="Girault Christophe" userId="327b5562-f18d-4f83-8b11-c7c7a1c2adee" providerId="ADAL" clId="{DC3ECC75-B30C-47A8-AA6F-FBBA48B321EA}" dt="2020-02-20T09:03:44.093" v="65" actId="26606"/>
          <ac:spMkLst>
            <pc:docMk/>
            <pc:sldMk cId="3642084543" sldId="264"/>
            <ac:spMk id="19" creationId="{2FA7AD0A-1871-4DF8-9235-F49D0513B9C1}"/>
          </ac:spMkLst>
        </pc:spChg>
        <pc:spChg chg="add">
          <ac:chgData name="Girault Christophe" userId="327b5562-f18d-4f83-8b11-c7c7a1c2adee" providerId="ADAL" clId="{DC3ECC75-B30C-47A8-AA6F-FBBA48B321EA}" dt="2020-02-20T09:03:44.093" v="65" actId="26606"/>
          <ac:spMkLst>
            <pc:docMk/>
            <pc:sldMk cId="3642084543" sldId="264"/>
            <ac:spMk id="21" creationId="{36B04CFB-FAE5-47DD-9B3E-4E9BA7A89CC1}"/>
          </ac:spMkLst>
        </pc:spChg>
        <pc:spChg chg="add">
          <ac:chgData name="Girault Christophe" userId="327b5562-f18d-4f83-8b11-c7c7a1c2adee" providerId="ADAL" clId="{DC3ECC75-B30C-47A8-AA6F-FBBA48B321EA}" dt="2020-02-20T09:03:44.093" v="65" actId="26606"/>
          <ac:spMkLst>
            <pc:docMk/>
            <pc:sldMk cId="3642084543" sldId="264"/>
            <ac:spMk id="29" creationId="{622F7FD7-8884-4FD5-95AB-0B5C6033ADF7}"/>
          </ac:spMkLst>
        </pc:spChg>
        <pc:grpChg chg="add">
          <ac:chgData name="Girault Christophe" userId="327b5562-f18d-4f83-8b11-c7c7a1c2adee" providerId="ADAL" clId="{DC3ECC75-B30C-47A8-AA6F-FBBA48B321EA}" dt="2020-02-20T09:03:44.093" v="65" actId="26606"/>
          <ac:grpSpMkLst>
            <pc:docMk/>
            <pc:sldMk cId="3642084543" sldId="264"/>
            <ac:grpSpMk id="25" creationId="{E8ACF89C-CFC3-4D68-B3C4-2BEFB7BBE5F7}"/>
          </ac:grpSpMkLst>
        </pc:grpChg>
        <pc:picChg chg="del">
          <ac:chgData name="Girault Christophe" userId="327b5562-f18d-4f83-8b11-c7c7a1c2adee" providerId="ADAL" clId="{DC3ECC75-B30C-47A8-AA6F-FBBA48B321EA}" dt="2020-02-20T09:03:24.845" v="62" actId="478"/>
          <ac:picMkLst>
            <pc:docMk/>
            <pc:sldMk cId="3642084543" sldId="264"/>
            <ac:picMk id="4" creationId="{6F2AD05C-1160-4F27-82B5-3314C1D308A8}"/>
          </ac:picMkLst>
        </pc:picChg>
        <pc:picChg chg="add mod">
          <ac:chgData name="Girault Christophe" userId="327b5562-f18d-4f83-8b11-c7c7a1c2adee" providerId="ADAL" clId="{DC3ECC75-B30C-47A8-AA6F-FBBA48B321EA}" dt="2020-02-20T09:04:03.974" v="67" actId="27614"/>
          <ac:picMkLst>
            <pc:docMk/>
            <pc:sldMk cId="3642084543" sldId="264"/>
            <ac:picMk id="6" creationId="{714EDB08-3938-46FB-B65D-1F8AA1715809}"/>
          </ac:picMkLst>
        </pc:picChg>
        <pc:picChg chg="add">
          <ac:chgData name="Girault Christophe" userId="327b5562-f18d-4f83-8b11-c7c7a1c2adee" providerId="ADAL" clId="{DC3ECC75-B30C-47A8-AA6F-FBBA48B321EA}" dt="2020-02-20T09:03:44.093" v="65" actId="26606"/>
          <ac:picMkLst>
            <pc:docMk/>
            <pc:sldMk cId="3642084543" sldId="264"/>
            <ac:picMk id="13" creationId="{012FDCFE-9AD2-4D8A-8CBF-B3AA37EBF6DD}"/>
          </ac:picMkLst>
        </pc:picChg>
        <pc:picChg chg="add">
          <ac:chgData name="Girault Christophe" userId="327b5562-f18d-4f83-8b11-c7c7a1c2adee" providerId="ADAL" clId="{DC3ECC75-B30C-47A8-AA6F-FBBA48B321EA}" dt="2020-02-20T09:03:44.093" v="65" actId="26606"/>
          <ac:picMkLst>
            <pc:docMk/>
            <pc:sldMk cId="3642084543" sldId="264"/>
            <ac:picMk id="31" creationId="{16EFE474-4FE0-4E8F-8F09-5ED2C9E76A84}"/>
          </ac:picMkLst>
        </pc:picChg>
        <pc:cxnChg chg="add">
          <ac:chgData name="Girault Christophe" userId="327b5562-f18d-4f83-8b11-c7c7a1c2adee" providerId="ADAL" clId="{DC3ECC75-B30C-47A8-AA6F-FBBA48B321EA}" dt="2020-02-20T09:03:44.093" v="65" actId="26606"/>
          <ac:cxnSpMkLst>
            <pc:docMk/>
            <pc:sldMk cId="3642084543" sldId="264"/>
            <ac:cxnSpMk id="15" creationId="{FBD463FC-4CA8-4FF4-85A3-AF9F4B98D210}"/>
          </ac:cxnSpMkLst>
        </pc:cxnChg>
        <pc:cxnChg chg="add">
          <ac:chgData name="Girault Christophe" userId="327b5562-f18d-4f83-8b11-c7c7a1c2adee" providerId="ADAL" clId="{DC3ECC75-B30C-47A8-AA6F-FBBA48B321EA}" dt="2020-02-20T09:03:44.093" v="65" actId="26606"/>
          <ac:cxnSpMkLst>
            <pc:docMk/>
            <pc:sldMk cId="3642084543" sldId="264"/>
            <ac:cxnSpMk id="17" creationId="{BECF35C3-8B44-4F4B-BD25-4C01823DB22A}"/>
          </ac:cxnSpMkLst>
        </pc:cxnChg>
        <pc:cxnChg chg="add">
          <ac:chgData name="Girault Christophe" userId="327b5562-f18d-4f83-8b11-c7c7a1c2adee" providerId="ADAL" clId="{DC3ECC75-B30C-47A8-AA6F-FBBA48B321EA}" dt="2020-02-20T09:03:44.093" v="65" actId="26606"/>
          <ac:cxnSpMkLst>
            <pc:docMk/>
            <pc:sldMk cId="3642084543" sldId="264"/>
            <ac:cxnSpMk id="23" creationId="{EE68D41B-9286-479F-9AB7-678C8E348D71}"/>
          </ac:cxnSpMkLst>
        </pc:cxnChg>
        <pc:cxnChg chg="add">
          <ac:chgData name="Girault Christophe" userId="327b5562-f18d-4f83-8b11-c7c7a1c2adee" providerId="ADAL" clId="{DC3ECC75-B30C-47A8-AA6F-FBBA48B321EA}" dt="2020-02-20T09:03:44.093" v="65" actId="26606"/>
          <ac:cxnSpMkLst>
            <pc:docMk/>
            <pc:sldMk cId="3642084543" sldId="264"/>
            <ac:cxnSpMk id="33" creationId="{CF8B8C81-54DC-4AF5-B682-3A2C70A6B55C}"/>
          </ac:cxnSpMkLst>
        </pc:cxnChg>
      </pc:sldChg>
      <pc:sldChg chg="addSp modSp mod setBg">
        <pc:chgData name="Girault Christophe" userId="327b5562-f18d-4f83-8b11-c7c7a1c2adee" providerId="ADAL" clId="{DC3ECC75-B30C-47A8-AA6F-FBBA48B321EA}" dt="2020-02-21T07:50:12.985" v="1601" actId="1076"/>
        <pc:sldMkLst>
          <pc:docMk/>
          <pc:sldMk cId="263456844" sldId="265"/>
        </pc:sldMkLst>
        <pc:spChg chg="mod">
          <ac:chgData name="Girault Christophe" userId="327b5562-f18d-4f83-8b11-c7c7a1c2adee" providerId="ADAL" clId="{DC3ECC75-B30C-47A8-AA6F-FBBA48B321EA}" dt="2020-02-21T07:48:58.873" v="1482" actId="1076"/>
          <ac:spMkLst>
            <pc:docMk/>
            <pc:sldMk cId="263456844" sldId="265"/>
            <ac:spMk id="2" creationId="{F1C0D5B3-21FB-4294-BC83-9B98F078F7CC}"/>
          </ac:spMkLst>
        </pc:spChg>
        <pc:spChg chg="add mod">
          <ac:chgData name="Girault Christophe" userId="327b5562-f18d-4f83-8b11-c7c7a1c2adee" providerId="ADAL" clId="{DC3ECC75-B30C-47A8-AA6F-FBBA48B321EA}" dt="2020-02-21T07:50:12.985" v="1601" actId="1076"/>
          <ac:spMkLst>
            <pc:docMk/>
            <pc:sldMk cId="263456844" sldId="265"/>
            <ac:spMk id="3" creationId="{74563A5B-978B-47A1-A0BB-7522B2EA4ADA}"/>
          </ac:spMkLst>
        </pc:spChg>
        <pc:spChg chg="add">
          <ac:chgData name="Girault Christophe" userId="327b5562-f18d-4f83-8b11-c7c7a1c2adee" providerId="ADAL" clId="{DC3ECC75-B30C-47A8-AA6F-FBBA48B321EA}" dt="2020-02-20T14:39:54.496" v="202" actId="26606"/>
          <ac:spMkLst>
            <pc:docMk/>
            <pc:sldMk cId="263456844" sldId="265"/>
            <ac:spMk id="9" creationId="{0CABCAE3-64FC-4149-819F-2C1812824154}"/>
          </ac:spMkLst>
        </pc:spChg>
        <pc:spChg chg="add">
          <ac:chgData name="Girault Christophe" userId="327b5562-f18d-4f83-8b11-c7c7a1c2adee" providerId="ADAL" clId="{DC3ECC75-B30C-47A8-AA6F-FBBA48B321EA}" dt="2020-02-20T14:39:54.496" v="202" actId="26606"/>
          <ac:spMkLst>
            <pc:docMk/>
            <pc:sldMk cId="263456844" sldId="265"/>
            <ac:spMk id="17" creationId="{2FA7AD0A-1871-4DF8-9235-F49D0513B9C1}"/>
          </ac:spMkLst>
        </pc:spChg>
        <pc:spChg chg="add">
          <ac:chgData name="Girault Christophe" userId="327b5562-f18d-4f83-8b11-c7c7a1c2adee" providerId="ADAL" clId="{DC3ECC75-B30C-47A8-AA6F-FBBA48B321EA}" dt="2020-02-20T14:39:54.496" v="202" actId="26606"/>
          <ac:spMkLst>
            <pc:docMk/>
            <pc:sldMk cId="263456844" sldId="265"/>
            <ac:spMk id="19" creationId="{36B04CFB-FAE5-47DD-9B3E-4E9BA7A89CC1}"/>
          </ac:spMkLst>
        </pc:spChg>
        <pc:spChg chg="add">
          <ac:chgData name="Girault Christophe" userId="327b5562-f18d-4f83-8b11-c7c7a1c2adee" providerId="ADAL" clId="{DC3ECC75-B30C-47A8-AA6F-FBBA48B321EA}" dt="2020-02-20T14:39:54.496" v="202" actId="26606"/>
          <ac:spMkLst>
            <pc:docMk/>
            <pc:sldMk cId="263456844" sldId="265"/>
            <ac:spMk id="27" creationId="{622F7FD7-8884-4FD5-95AB-0B5C6033ADF7}"/>
          </ac:spMkLst>
        </pc:spChg>
        <pc:grpChg chg="add">
          <ac:chgData name="Girault Christophe" userId="327b5562-f18d-4f83-8b11-c7c7a1c2adee" providerId="ADAL" clId="{DC3ECC75-B30C-47A8-AA6F-FBBA48B321EA}" dt="2020-02-20T14:39:54.496" v="202" actId="26606"/>
          <ac:grpSpMkLst>
            <pc:docMk/>
            <pc:sldMk cId="263456844" sldId="265"/>
            <ac:grpSpMk id="23" creationId="{E8ACF89C-CFC3-4D68-B3C4-2BEFB7BBE5F7}"/>
          </ac:grpSpMkLst>
        </pc:grpChg>
        <pc:picChg chg="mod">
          <ac:chgData name="Girault Christophe" userId="327b5562-f18d-4f83-8b11-c7c7a1c2adee" providerId="ADAL" clId="{DC3ECC75-B30C-47A8-AA6F-FBBA48B321EA}" dt="2020-02-21T07:50:02.452" v="1598" actId="1076"/>
          <ac:picMkLst>
            <pc:docMk/>
            <pc:sldMk cId="263456844" sldId="265"/>
            <ac:picMk id="4" creationId="{07673279-0A60-4028-898E-7EAC776953BB}"/>
          </ac:picMkLst>
        </pc:picChg>
        <pc:picChg chg="add">
          <ac:chgData name="Girault Christophe" userId="327b5562-f18d-4f83-8b11-c7c7a1c2adee" providerId="ADAL" clId="{DC3ECC75-B30C-47A8-AA6F-FBBA48B321EA}" dt="2020-02-20T14:39:54.496" v="202" actId="26606"/>
          <ac:picMkLst>
            <pc:docMk/>
            <pc:sldMk cId="263456844" sldId="265"/>
            <ac:picMk id="11" creationId="{012FDCFE-9AD2-4D8A-8CBF-B3AA37EBF6DD}"/>
          </ac:picMkLst>
        </pc:picChg>
        <pc:picChg chg="add">
          <ac:chgData name="Girault Christophe" userId="327b5562-f18d-4f83-8b11-c7c7a1c2adee" providerId="ADAL" clId="{DC3ECC75-B30C-47A8-AA6F-FBBA48B321EA}" dt="2020-02-20T14:39:54.496" v="202" actId="26606"/>
          <ac:picMkLst>
            <pc:docMk/>
            <pc:sldMk cId="263456844" sldId="265"/>
            <ac:picMk id="29" creationId="{16EFE474-4FE0-4E8F-8F09-5ED2C9E76A84}"/>
          </ac:picMkLst>
        </pc:picChg>
        <pc:cxnChg chg="add">
          <ac:chgData name="Girault Christophe" userId="327b5562-f18d-4f83-8b11-c7c7a1c2adee" providerId="ADAL" clId="{DC3ECC75-B30C-47A8-AA6F-FBBA48B321EA}" dt="2020-02-20T14:39:54.496" v="202" actId="26606"/>
          <ac:cxnSpMkLst>
            <pc:docMk/>
            <pc:sldMk cId="263456844" sldId="265"/>
            <ac:cxnSpMk id="13" creationId="{FBD463FC-4CA8-4FF4-85A3-AF9F4B98D210}"/>
          </ac:cxnSpMkLst>
        </pc:cxnChg>
        <pc:cxnChg chg="add">
          <ac:chgData name="Girault Christophe" userId="327b5562-f18d-4f83-8b11-c7c7a1c2adee" providerId="ADAL" clId="{DC3ECC75-B30C-47A8-AA6F-FBBA48B321EA}" dt="2020-02-20T14:39:54.496" v="202" actId="26606"/>
          <ac:cxnSpMkLst>
            <pc:docMk/>
            <pc:sldMk cId="263456844" sldId="265"/>
            <ac:cxnSpMk id="15" creationId="{BECF35C3-8B44-4F4B-BD25-4C01823DB22A}"/>
          </ac:cxnSpMkLst>
        </pc:cxnChg>
        <pc:cxnChg chg="add">
          <ac:chgData name="Girault Christophe" userId="327b5562-f18d-4f83-8b11-c7c7a1c2adee" providerId="ADAL" clId="{DC3ECC75-B30C-47A8-AA6F-FBBA48B321EA}" dt="2020-02-20T14:39:54.496" v="202" actId="26606"/>
          <ac:cxnSpMkLst>
            <pc:docMk/>
            <pc:sldMk cId="263456844" sldId="265"/>
            <ac:cxnSpMk id="21" creationId="{EE68D41B-9286-479F-9AB7-678C8E348D71}"/>
          </ac:cxnSpMkLst>
        </pc:cxnChg>
        <pc:cxnChg chg="add">
          <ac:chgData name="Girault Christophe" userId="327b5562-f18d-4f83-8b11-c7c7a1c2adee" providerId="ADAL" clId="{DC3ECC75-B30C-47A8-AA6F-FBBA48B321EA}" dt="2020-02-20T14:39:54.496" v="202" actId="26606"/>
          <ac:cxnSpMkLst>
            <pc:docMk/>
            <pc:sldMk cId="263456844" sldId="265"/>
            <ac:cxnSpMk id="31" creationId="{CF8B8C81-54DC-4AF5-B682-3A2C70A6B55C}"/>
          </ac:cxnSpMkLst>
        </pc:cxnChg>
      </pc:sldChg>
      <pc:sldChg chg="modSp">
        <pc:chgData name="Girault Christophe" userId="327b5562-f18d-4f83-8b11-c7c7a1c2adee" providerId="ADAL" clId="{DC3ECC75-B30C-47A8-AA6F-FBBA48B321EA}" dt="2020-02-20T20:13:30.986" v="1425" actId="20577"/>
        <pc:sldMkLst>
          <pc:docMk/>
          <pc:sldMk cId="2403462756" sldId="266"/>
        </pc:sldMkLst>
        <pc:spChg chg="mod">
          <ac:chgData name="Girault Christophe" userId="327b5562-f18d-4f83-8b11-c7c7a1c2adee" providerId="ADAL" clId="{DC3ECC75-B30C-47A8-AA6F-FBBA48B321EA}" dt="2020-02-20T14:36:47.587" v="142" actId="14100"/>
          <ac:spMkLst>
            <pc:docMk/>
            <pc:sldMk cId="2403462756" sldId="266"/>
            <ac:spMk id="2" creationId="{B0375E9B-B929-4206-B79B-D95CC72C55E5}"/>
          </ac:spMkLst>
        </pc:spChg>
        <pc:spChg chg="mod">
          <ac:chgData name="Girault Christophe" userId="327b5562-f18d-4f83-8b11-c7c7a1c2adee" providerId="ADAL" clId="{DC3ECC75-B30C-47A8-AA6F-FBBA48B321EA}" dt="2020-02-20T20:13:30.986" v="1425" actId="20577"/>
          <ac:spMkLst>
            <pc:docMk/>
            <pc:sldMk cId="2403462756" sldId="266"/>
            <ac:spMk id="3" creationId="{203CC3D2-D9AD-4354-8EF1-4EEF240576F6}"/>
          </ac:spMkLst>
        </pc:spChg>
      </pc:sldChg>
      <pc:sldChg chg="addSp delSp modSp">
        <pc:chgData name="Girault Christophe" userId="327b5562-f18d-4f83-8b11-c7c7a1c2adee" providerId="ADAL" clId="{DC3ECC75-B30C-47A8-AA6F-FBBA48B321EA}" dt="2020-02-20T14:38:47.338" v="177" actId="14100"/>
        <pc:sldMkLst>
          <pc:docMk/>
          <pc:sldMk cId="1237360966" sldId="267"/>
        </pc:sldMkLst>
        <pc:spChg chg="mod">
          <ac:chgData name="Girault Christophe" userId="327b5562-f18d-4f83-8b11-c7c7a1c2adee" providerId="ADAL" clId="{DC3ECC75-B30C-47A8-AA6F-FBBA48B321EA}" dt="2020-02-20T14:38:47.338" v="177" actId="14100"/>
          <ac:spMkLst>
            <pc:docMk/>
            <pc:sldMk cId="1237360966" sldId="267"/>
            <ac:spMk id="2" creationId="{9B5B3887-C7BF-43F6-A3B2-7F6DA85D80EE}"/>
          </ac:spMkLst>
        </pc:spChg>
        <pc:spChg chg="del">
          <ac:chgData name="Girault Christophe" userId="327b5562-f18d-4f83-8b11-c7c7a1c2adee" providerId="ADAL" clId="{DC3ECC75-B30C-47A8-AA6F-FBBA48B321EA}" dt="2020-02-20T14:37:49.132" v="144" actId="478"/>
          <ac:spMkLst>
            <pc:docMk/>
            <pc:sldMk cId="1237360966" sldId="267"/>
            <ac:spMk id="3" creationId="{3C78EF38-84EF-47E0-8E21-E8ADA1DD2C61}"/>
          </ac:spMkLst>
        </pc:spChg>
        <pc:spChg chg="add del mod">
          <ac:chgData name="Girault Christophe" userId="327b5562-f18d-4f83-8b11-c7c7a1c2adee" providerId="ADAL" clId="{DC3ECC75-B30C-47A8-AA6F-FBBA48B321EA}" dt="2020-02-20T14:38:01.121" v="148" actId="478"/>
          <ac:spMkLst>
            <pc:docMk/>
            <pc:sldMk cId="1237360966" sldId="267"/>
            <ac:spMk id="5" creationId="{6EF2B7ED-8192-4C10-A922-97C3A04E7012}"/>
          </ac:spMkLst>
        </pc:spChg>
        <pc:spChg chg="add mod">
          <ac:chgData name="Girault Christophe" userId="327b5562-f18d-4f83-8b11-c7c7a1c2adee" providerId="ADAL" clId="{DC3ECC75-B30C-47A8-AA6F-FBBA48B321EA}" dt="2020-02-20T14:37:57.649" v="147" actId="14100"/>
          <ac:spMkLst>
            <pc:docMk/>
            <pc:sldMk cId="1237360966" sldId="267"/>
            <ac:spMk id="11" creationId="{4BCA9985-9CF0-43FC-A8E5-6EADFB70A435}"/>
          </ac:spMkLst>
        </pc:spChg>
        <pc:picChg chg="add mod">
          <ac:chgData name="Girault Christophe" userId="327b5562-f18d-4f83-8b11-c7c7a1c2adee" providerId="ADAL" clId="{DC3ECC75-B30C-47A8-AA6F-FBBA48B321EA}" dt="2020-02-20T14:37:57.649" v="147" actId="14100"/>
          <ac:picMkLst>
            <pc:docMk/>
            <pc:sldMk cId="1237360966" sldId="267"/>
            <ac:picMk id="9" creationId="{B6293C19-5B33-4438-87BC-D6C0753DB862}"/>
          </ac:picMkLst>
        </pc:picChg>
      </pc:sldChg>
      <pc:sldChg chg="addSp modSp add mod setBg">
        <pc:chgData name="Girault Christophe" userId="327b5562-f18d-4f83-8b11-c7c7a1c2adee" providerId="ADAL" clId="{DC3ECC75-B30C-47A8-AA6F-FBBA48B321EA}" dt="2020-02-20T15:14:45.554" v="1371" actId="20577"/>
        <pc:sldMkLst>
          <pc:docMk/>
          <pc:sldMk cId="603235461" sldId="268"/>
        </pc:sldMkLst>
        <pc:spChg chg="mod">
          <ac:chgData name="Girault Christophe" userId="327b5562-f18d-4f83-8b11-c7c7a1c2adee" providerId="ADAL" clId="{DC3ECC75-B30C-47A8-AA6F-FBBA48B321EA}" dt="2020-02-20T15:01:44.754" v="724" actId="1076"/>
          <ac:spMkLst>
            <pc:docMk/>
            <pc:sldMk cId="603235461" sldId="268"/>
            <ac:spMk id="2" creationId="{B68C47AD-BFED-4FC6-AF8F-DE718953B55F}"/>
          </ac:spMkLst>
        </pc:spChg>
        <pc:spChg chg="mod">
          <ac:chgData name="Girault Christophe" userId="327b5562-f18d-4f83-8b11-c7c7a1c2adee" providerId="ADAL" clId="{DC3ECC75-B30C-47A8-AA6F-FBBA48B321EA}" dt="2020-02-20T15:14:45.554" v="1371" actId="20577"/>
          <ac:spMkLst>
            <pc:docMk/>
            <pc:sldMk cId="603235461" sldId="268"/>
            <ac:spMk id="3" creationId="{48A217FC-F831-49F9-B0C0-4E08A1F0540C}"/>
          </ac:spMkLst>
        </pc:spChg>
        <pc:spChg chg="add">
          <ac:chgData name="Girault Christophe" userId="327b5562-f18d-4f83-8b11-c7c7a1c2adee" providerId="ADAL" clId="{DC3ECC75-B30C-47A8-AA6F-FBBA48B321EA}" dt="2020-02-20T14:58:39.827" v="218" actId="26606"/>
          <ac:spMkLst>
            <pc:docMk/>
            <pc:sldMk cId="603235461" sldId="268"/>
            <ac:spMk id="8" creationId="{F63C748C-967B-4A7B-A90F-3EDD0F485AC6}"/>
          </ac:spMkLst>
        </pc:spChg>
        <pc:spChg chg="add">
          <ac:chgData name="Girault Christophe" userId="327b5562-f18d-4f83-8b11-c7c7a1c2adee" providerId="ADAL" clId="{DC3ECC75-B30C-47A8-AA6F-FBBA48B321EA}" dt="2020-02-20T14:58:39.827" v="218" actId="26606"/>
          <ac:spMkLst>
            <pc:docMk/>
            <pc:sldMk cId="603235461" sldId="268"/>
            <ac:spMk id="10" creationId="{C0143637-4934-44E4-B909-BAF1E7B27972}"/>
          </ac:spMkLst>
        </pc:spChg>
        <pc:picChg chg="add mod">
          <ac:chgData name="Girault Christophe" userId="327b5562-f18d-4f83-8b11-c7c7a1c2adee" providerId="ADAL" clId="{DC3ECC75-B30C-47A8-AA6F-FBBA48B321EA}" dt="2020-02-20T15:08:33.068" v="1007" actId="14100"/>
          <ac:picMkLst>
            <pc:docMk/>
            <pc:sldMk cId="603235461" sldId="268"/>
            <ac:picMk id="4" creationId="{91FA5B5D-0BDC-47EC-970A-B3DB4837E0F9}"/>
          </ac:picMkLst>
        </pc:picChg>
        <pc:picChg chg="add mod">
          <ac:chgData name="Girault Christophe" userId="327b5562-f18d-4f83-8b11-c7c7a1c2adee" providerId="ADAL" clId="{DC3ECC75-B30C-47A8-AA6F-FBBA48B321EA}" dt="2020-02-20T15:09:06.998" v="1011" actId="1076"/>
          <ac:picMkLst>
            <pc:docMk/>
            <pc:sldMk cId="603235461" sldId="268"/>
            <ac:picMk id="5" creationId="{942D8C44-5150-4662-A35F-2BF6C100A82B}"/>
          </ac:picMkLst>
        </pc:picChg>
        <pc:picChg chg="add mod">
          <ac:chgData name="Girault Christophe" userId="327b5562-f18d-4f83-8b11-c7c7a1c2adee" providerId="ADAL" clId="{DC3ECC75-B30C-47A8-AA6F-FBBA48B321EA}" dt="2020-02-20T15:09:31.790" v="1014" actId="14100"/>
          <ac:picMkLst>
            <pc:docMk/>
            <pc:sldMk cId="603235461" sldId="268"/>
            <ac:picMk id="6" creationId="{4B7F913A-8607-4329-A3E1-66FE40CDB0F4}"/>
          </ac:picMkLst>
        </pc:picChg>
      </pc:sldChg>
      <pc:sldMasterChg chg="setBg modSldLayout">
        <pc:chgData name="Girault Christophe" userId="327b5562-f18d-4f83-8b11-c7c7a1c2adee" providerId="ADAL" clId="{DC3ECC75-B30C-47A8-AA6F-FBBA48B321EA}" dt="2020-02-20T14:34:54.321" v="131"/>
        <pc:sldMasterMkLst>
          <pc:docMk/>
          <pc:sldMasterMk cId="2140942627" sldId="2147483743"/>
        </pc:sldMasterMkLst>
        <pc:sldLayoutChg chg="setBg">
          <pc:chgData name="Girault Christophe" userId="327b5562-f18d-4f83-8b11-c7c7a1c2adee" providerId="ADAL" clId="{DC3ECC75-B30C-47A8-AA6F-FBBA48B321EA}" dt="2020-02-20T14:34:54.321" v="131"/>
          <pc:sldLayoutMkLst>
            <pc:docMk/>
            <pc:sldMasterMk cId="2140942627" sldId="2147483743"/>
            <pc:sldLayoutMk cId="2417523761" sldId="2147483744"/>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150120308" sldId="2147483745"/>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1989242983" sldId="2147483746"/>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187665597" sldId="2147483747"/>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2067481890" sldId="2147483748"/>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3073653317" sldId="2147483749"/>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3546537118" sldId="2147483750"/>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1076873898" sldId="2147483751"/>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3555325292" sldId="2147483752"/>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729264784" sldId="2147483753"/>
          </pc:sldLayoutMkLst>
        </pc:sldLayoutChg>
        <pc:sldLayoutChg chg="setBg">
          <pc:chgData name="Girault Christophe" userId="327b5562-f18d-4f83-8b11-c7c7a1c2adee" providerId="ADAL" clId="{DC3ECC75-B30C-47A8-AA6F-FBBA48B321EA}" dt="2020-02-20T14:34:54.321" v="131"/>
          <pc:sldLayoutMkLst>
            <pc:docMk/>
            <pc:sldMasterMk cId="2140942627" sldId="2147483743"/>
            <pc:sldLayoutMk cId="1209317813" sldId="2147483754"/>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C54818C-AE58-431E-BABD-226CDC5048FE}" type="datetimeFigureOut">
              <a:rPr lang="en-US" smtClean="0"/>
              <a:t>2/24/2020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8A6580AC-3EA3-4FFE-AF31-FB08EA550791}" type="slidenum">
              <a:rPr lang="en-US" smtClean="0"/>
              <a:t>‹N°›</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7523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C54818C-AE58-431E-BABD-226CDC5048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80AC-3EA3-4FFE-AF31-FB08EA550791}" type="slidenum">
              <a:rPr lang="en-US" smtClean="0"/>
              <a:t>‹N°›</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9264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C54818C-AE58-431E-BABD-226CDC5048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80AC-3EA3-4FFE-AF31-FB08EA550791}" type="slidenum">
              <a:rPr lang="en-US" smtClean="0"/>
              <a:t>‹N°›</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9317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C54818C-AE58-431E-BABD-226CDC5048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80AC-3EA3-4FFE-AF31-FB08EA550791}" type="slidenum">
              <a:rPr lang="en-US" smtClean="0"/>
              <a:t>‹N°›</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12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C54818C-AE58-431E-BABD-226CDC5048FE}"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580AC-3EA3-4FFE-AF31-FB08EA550791}" type="slidenum">
              <a:rPr lang="en-US" smtClean="0"/>
              <a:t>‹N°›</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9242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C54818C-AE58-431E-BABD-226CDC5048FE}"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580AC-3EA3-4FFE-AF31-FB08EA550791}" type="slidenum">
              <a:rPr lang="en-US" smtClean="0"/>
              <a:t>‹N°›</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66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C54818C-AE58-431E-BABD-226CDC5048FE}"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580AC-3EA3-4FFE-AF31-FB08EA550791}" type="slidenum">
              <a:rPr lang="en-US" smtClean="0"/>
              <a:t>‹N°›</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748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C54818C-AE58-431E-BABD-226CDC5048FE}"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580AC-3EA3-4FFE-AF31-FB08EA550791}" type="slidenum">
              <a:rPr lang="en-US" smtClean="0"/>
              <a:t>‹N°›</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365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4818C-AE58-431E-BABD-226CDC5048FE}"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580AC-3EA3-4FFE-AF31-FB08EA550791}" type="slidenum">
              <a:rPr lang="en-US" smtClean="0"/>
              <a:t>‹N°›</a:t>
            </a:fld>
            <a:endParaRPr lang="en-US"/>
          </a:p>
        </p:txBody>
      </p:sp>
    </p:spTree>
    <p:extLst>
      <p:ext uri="{BB962C8B-B14F-4D97-AF65-F5344CB8AC3E}">
        <p14:creationId xmlns:p14="http://schemas.microsoft.com/office/powerpoint/2010/main" val="354653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C54818C-AE58-431E-BABD-226CDC5048FE}"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580AC-3EA3-4FFE-AF31-FB08EA550791}" type="slidenum">
              <a:rPr lang="en-US" smtClean="0"/>
              <a:t>‹N°›</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68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C54818C-AE58-431E-BABD-226CDC5048FE}" type="datetimeFigureOut">
              <a:rPr lang="en-US" smtClean="0"/>
              <a:t>2/24/2020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8A6580AC-3EA3-4FFE-AF31-FB08EA550791}" type="slidenum">
              <a:rPr lang="en-US" smtClean="0"/>
              <a:t>‹N°›</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5325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4000"/>
                <a:satMod val="80000"/>
                <a:lumMod val="106000"/>
              </a:schemeClr>
            </a:gs>
            <a:gs pos="100000">
              <a:schemeClr val="bg2">
                <a:shade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C54818C-AE58-431E-BABD-226CDC5048FE}" type="datetimeFigureOut">
              <a:rPr lang="en-US" smtClean="0"/>
              <a:t>2/24/2020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A6580AC-3EA3-4FFE-AF31-FB08EA550791}" type="slidenum">
              <a:rPr lang="en-US" smtClean="0"/>
              <a:t>‹N°›</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942627"/>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mailto:virginie.barbazan@gmail.com" TargetMode="External"/><Relationship Id="rId4" Type="http://schemas.openxmlformats.org/officeDocument/2006/relationships/hyperlink" Target="mailto:christophe.girault91@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B5F9E98A-4FF4-43D6-9C48-6DF0E7F2D2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D207A636-DC99-4588-80C4-9E069B97C3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re 1">
            <a:extLst>
              <a:ext uri="{FF2B5EF4-FFF2-40B4-BE49-F238E27FC236}">
                <a16:creationId xmlns:a16="http://schemas.microsoft.com/office/drawing/2014/main" xmlns="" id="{8ECDB85E-9A84-4B6E-8663-BC8AE164CE12}"/>
              </a:ext>
            </a:extLst>
          </p:cNvPr>
          <p:cNvSpPr>
            <a:spLocks noGrp="1"/>
          </p:cNvSpPr>
          <p:nvPr>
            <p:ph type="ctrTitle"/>
          </p:nvPr>
        </p:nvSpPr>
        <p:spPr>
          <a:xfrm>
            <a:off x="960933" y="960241"/>
            <a:ext cx="6849699" cy="4203872"/>
          </a:xfrm>
        </p:spPr>
        <p:txBody>
          <a:bodyPr anchor="ctr">
            <a:normAutofit/>
          </a:bodyPr>
          <a:lstStyle/>
          <a:p>
            <a:pPr algn="r"/>
            <a:r>
              <a:rPr lang="fr-FR" sz="5400"/>
              <a:t>Pourquoi un restaurant extraordinaire a dijon ?</a:t>
            </a:r>
            <a:endParaRPr lang="en-US" sz="5400"/>
          </a:p>
        </p:txBody>
      </p:sp>
      <p:sp>
        <p:nvSpPr>
          <p:cNvPr id="3" name="Sous-titre 2">
            <a:extLst>
              <a:ext uri="{FF2B5EF4-FFF2-40B4-BE49-F238E27FC236}">
                <a16:creationId xmlns:a16="http://schemas.microsoft.com/office/drawing/2014/main" xmlns="" id="{8EF6A6A6-06EC-4D36-B51A-741849F28708}"/>
              </a:ext>
            </a:extLst>
          </p:cNvPr>
          <p:cNvSpPr>
            <a:spLocks noGrp="1"/>
          </p:cNvSpPr>
          <p:nvPr>
            <p:ph type="subTitle" idx="1"/>
          </p:nvPr>
        </p:nvSpPr>
        <p:spPr>
          <a:xfrm>
            <a:off x="8453071" y="964028"/>
            <a:ext cx="2770873" cy="4196299"/>
          </a:xfrm>
        </p:spPr>
        <p:txBody>
          <a:bodyPr anchor="ctr">
            <a:normAutofit/>
          </a:bodyPr>
          <a:lstStyle/>
          <a:p>
            <a:r>
              <a:rPr lang="fr-FR"/>
              <a:t>Parce que……. Il n’y a pas de raison, ou il y en a 100…..</a:t>
            </a:r>
            <a:endParaRPr lang="en-US"/>
          </a:p>
        </p:txBody>
      </p:sp>
      <p:cxnSp>
        <p:nvCxnSpPr>
          <p:cNvPr id="29" name="Straight Connector 28">
            <a:extLst>
              <a:ext uri="{FF2B5EF4-FFF2-40B4-BE49-F238E27FC236}">
                <a16:creationId xmlns:a16="http://schemas.microsoft.com/office/drawing/2014/main" xmlns="" id="{0F2BAA51-3181-4303-929A-FCD9C33F890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127685"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xmlns="" id="{D4ED6A5F-3B06-48C5-850F-8045C4DF69A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3" name="Straight Connector 32">
            <a:extLst>
              <a:ext uri="{FF2B5EF4-FFF2-40B4-BE49-F238E27FC236}">
                <a16:creationId xmlns:a16="http://schemas.microsoft.com/office/drawing/2014/main" xmlns="" id="{C9A60B9D-8DAC-4DA9-88DE-9911621A2B9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979880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62D88E5F-3BD6-4958-BD70-7907FF6749F9}"/>
              </a:ext>
            </a:extLst>
          </p:cNvPr>
          <p:cNvSpPr>
            <a:spLocks noGrp="1"/>
          </p:cNvSpPr>
          <p:nvPr>
            <p:ph type="title"/>
          </p:nvPr>
        </p:nvSpPr>
        <p:spPr>
          <a:xfrm>
            <a:off x="138483" y="1036876"/>
            <a:ext cx="3212444" cy="4584527"/>
          </a:xfrm>
        </p:spPr>
        <p:txBody>
          <a:bodyPr>
            <a:normAutofit/>
          </a:bodyPr>
          <a:lstStyle/>
          <a:p>
            <a:pPr marL="457200" lvl="0" indent="-457200" algn="ctr">
              <a:spcBef>
                <a:spcPts val="1000"/>
              </a:spcBef>
            </a:pPr>
            <a:r>
              <a:rPr lang="en-US" cap="none" dirty="0" err="1">
                <a:solidFill>
                  <a:srgbClr val="FFFFFF"/>
                </a:solidFill>
                <a:ea typeface="+mn-ea"/>
                <a:cs typeface="+mn-cs"/>
              </a:rPr>
              <a:t>Qu’est</a:t>
            </a:r>
            <a:r>
              <a:rPr lang="en-US" cap="none" dirty="0">
                <a:solidFill>
                  <a:srgbClr val="FFFFFF"/>
                </a:solidFill>
                <a:ea typeface="+mn-ea"/>
                <a:cs typeface="+mn-cs"/>
              </a:rPr>
              <a:t> </a:t>
            </a:r>
            <a:r>
              <a:rPr lang="en-US" cap="none" dirty="0" err="1">
                <a:solidFill>
                  <a:srgbClr val="FFFFFF"/>
                </a:solidFill>
                <a:ea typeface="+mn-ea"/>
                <a:cs typeface="+mn-cs"/>
              </a:rPr>
              <a:t>ce</a:t>
            </a:r>
            <a:r>
              <a:rPr lang="en-US" cap="none" dirty="0">
                <a:solidFill>
                  <a:srgbClr val="FFFFFF"/>
                </a:solidFill>
                <a:ea typeface="+mn-ea"/>
                <a:cs typeface="+mn-cs"/>
              </a:rPr>
              <a:t> </a:t>
            </a:r>
            <a:r>
              <a:rPr lang="en-US" cap="none" dirty="0" err="1">
                <a:solidFill>
                  <a:srgbClr val="FFFFFF"/>
                </a:solidFill>
                <a:ea typeface="+mn-ea"/>
                <a:cs typeface="+mn-cs"/>
              </a:rPr>
              <a:t>qu’on</a:t>
            </a:r>
            <a:r>
              <a:rPr lang="en-US" cap="none" dirty="0">
                <a:solidFill>
                  <a:srgbClr val="FFFFFF"/>
                </a:solidFill>
                <a:ea typeface="+mn-ea"/>
                <a:cs typeface="+mn-cs"/>
              </a:rPr>
              <a:t> attend de </a:t>
            </a:r>
            <a:r>
              <a:rPr lang="en-US" cap="none" dirty="0" err="1">
                <a:solidFill>
                  <a:srgbClr val="FFFFFF"/>
                </a:solidFill>
                <a:ea typeface="+mn-ea"/>
                <a:cs typeface="+mn-cs"/>
              </a:rPr>
              <a:t>ce</a:t>
            </a:r>
            <a:r>
              <a:rPr lang="en-US" cap="none" dirty="0">
                <a:solidFill>
                  <a:srgbClr val="FFFFFF"/>
                </a:solidFill>
                <a:ea typeface="+mn-ea"/>
                <a:cs typeface="+mn-cs"/>
              </a:rPr>
              <a:t> </a:t>
            </a:r>
            <a:r>
              <a:rPr lang="en-US" cap="none" dirty="0" err="1">
                <a:solidFill>
                  <a:srgbClr val="FFFFFF"/>
                </a:solidFill>
                <a:ea typeface="+mn-ea"/>
                <a:cs typeface="+mn-cs"/>
              </a:rPr>
              <a:t>projet</a:t>
            </a:r>
            <a:r>
              <a:rPr lang="en-US" cap="none" dirty="0">
                <a:solidFill>
                  <a:srgbClr val="FFFFFF"/>
                </a:solidFill>
                <a:ea typeface="+mn-ea"/>
                <a:cs typeface="+mn-cs"/>
              </a:rPr>
              <a:t> ?</a:t>
            </a:r>
            <a:br>
              <a:rPr lang="en-US" cap="none" dirty="0">
                <a:solidFill>
                  <a:srgbClr val="FFFFFF"/>
                </a:solidFill>
                <a:ea typeface="+mn-ea"/>
                <a:cs typeface="+mn-cs"/>
              </a:rPr>
            </a:br>
            <a:endParaRPr lang="fr-FR" dirty="0">
              <a:solidFill>
                <a:srgbClr val="FFFFFF"/>
              </a:solidFill>
            </a:endParaRPr>
          </a:p>
        </p:txBody>
      </p:sp>
      <p:sp>
        <p:nvSpPr>
          <p:cNvPr id="3" name="Espace réservé du contenu 2">
            <a:extLst>
              <a:ext uri="{FF2B5EF4-FFF2-40B4-BE49-F238E27FC236}">
                <a16:creationId xmlns:a16="http://schemas.microsoft.com/office/drawing/2014/main" xmlns="" id="{5A3EB478-6B1C-4FDD-823F-B5D368451BF0}"/>
              </a:ext>
            </a:extLst>
          </p:cNvPr>
          <p:cNvSpPr>
            <a:spLocks noGrp="1"/>
          </p:cNvSpPr>
          <p:nvPr>
            <p:ph idx="1"/>
          </p:nvPr>
        </p:nvSpPr>
        <p:spPr>
          <a:xfrm>
            <a:off x="4457790" y="942268"/>
            <a:ext cx="7441664" cy="5915732"/>
          </a:xfrm>
        </p:spPr>
        <p:txBody>
          <a:bodyPr anchor="t">
            <a:noAutofit/>
          </a:bodyPr>
          <a:lstStyle/>
          <a:p>
            <a:pPr>
              <a:lnSpc>
                <a:spcPct val="110000"/>
              </a:lnSpc>
            </a:pPr>
            <a:r>
              <a:rPr lang="fr-FR" sz="1600" dirty="0"/>
              <a:t>Donner l’opportunité à, entre 5 et 7 personnes, porteurs de la trisomie 21 d’accéder à un emploi stable, dans un environnement entreprise classique avec un encadrement leur permettant de se former et de s’épanouir</a:t>
            </a:r>
          </a:p>
          <a:p>
            <a:pPr>
              <a:lnSpc>
                <a:spcPct val="110000"/>
              </a:lnSpc>
            </a:pPr>
            <a:r>
              <a:rPr lang="fr-FR" sz="1600" dirty="0"/>
              <a:t>Un visibilité accrue des capacités des personnes porteuses de la trisomie 21.</a:t>
            </a:r>
          </a:p>
          <a:p>
            <a:pPr>
              <a:lnSpc>
                <a:spcPct val="110000"/>
              </a:lnSpc>
            </a:pPr>
            <a:r>
              <a:rPr lang="fr-FR" sz="1600" dirty="0"/>
              <a:t>Palier au manque de structures actuelles. les entreprises accueillant des porteurs de trisomie sont globalement toutes des établissements et services d’aide par le travail. Elles ont leur utilité évidente et incontestable, mais beaucoup de ces personnes sont parfaitement capables de travailler dans des structures dites « classiques »</a:t>
            </a:r>
          </a:p>
          <a:p>
            <a:pPr>
              <a:lnSpc>
                <a:spcPct val="110000"/>
              </a:lnSpc>
            </a:pPr>
            <a:r>
              <a:rPr lang="fr-FR" sz="1600" dirty="0"/>
              <a:t>Personnellement, nous trouvons du sens dans ce projet, bien plus que dans nos vies professionnelles actuelles.</a:t>
            </a:r>
          </a:p>
          <a:p>
            <a:pPr>
              <a:lnSpc>
                <a:spcPct val="110000"/>
              </a:lnSpc>
            </a:pPr>
            <a:r>
              <a:rPr lang="fr-FR" sz="1600" dirty="0"/>
              <a:t>Pouvoir s’appuyer sur le réseau local pour la réussite de cette entreprise.</a:t>
            </a:r>
          </a:p>
          <a:p>
            <a:pPr>
              <a:lnSpc>
                <a:spcPct val="110000"/>
              </a:lnSpc>
            </a:pPr>
            <a:r>
              <a:rPr lang="fr-FR" sz="1600" dirty="0"/>
              <a:t>Le projet doit être économiquement viable dans un délai raisonnable afin de tenir tous les engagements listés ci-dessus. C’est une VRAIE entreprise, extraordinaire !</a:t>
            </a:r>
          </a:p>
        </p:txBody>
      </p:sp>
    </p:spTree>
    <p:extLst>
      <p:ext uri="{BB962C8B-B14F-4D97-AF65-F5344CB8AC3E}">
        <p14:creationId xmlns:p14="http://schemas.microsoft.com/office/powerpoint/2010/main" val="2007584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0CABCAE3-64FC-4149-819F-2C18128241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xmlns="" id="{012FDCFE-9AD2-4D8A-8CBF-B3AA37EBF6D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3" name="Straight Connector 12">
            <a:extLst>
              <a:ext uri="{FF2B5EF4-FFF2-40B4-BE49-F238E27FC236}">
                <a16:creationId xmlns:a16="http://schemas.microsoft.com/office/drawing/2014/main" xmlns="" id="{FBD463FC-4CA8-4FF4-85A3-AF9F4B98D21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BECF35C3-8B44-4F4B-BD25-4C01823DB22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xmlns="" id="{2FA7AD0A-1871-4DF8-9235-F49D0513B9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xmlns="" id="{36B04CFB-FAE5-47DD-9B3E-4E9BA7A89C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re 1">
            <a:extLst>
              <a:ext uri="{FF2B5EF4-FFF2-40B4-BE49-F238E27FC236}">
                <a16:creationId xmlns:a16="http://schemas.microsoft.com/office/drawing/2014/main" xmlns="" id="{F1C0D5B3-21FB-4294-BC83-9B98F078F7CC}"/>
              </a:ext>
            </a:extLst>
          </p:cNvPr>
          <p:cNvSpPr>
            <a:spLocks noGrp="1"/>
          </p:cNvSpPr>
          <p:nvPr>
            <p:ph type="title"/>
          </p:nvPr>
        </p:nvSpPr>
        <p:spPr>
          <a:xfrm>
            <a:off x="577736" y="411092"/>
            <a:ext cx="2823919" cy="1868760"/>
          </a:xfrm>
        </p:spPr>
        <p:txBody>
          <a:bodyPr vert="horz" lIns="91440" tIns="45720" rIns="91440" bIns="0" rtlCol="0" anchor="b">
            <a:normAutofit/>
          </a:bodyPr>
          <a:lstStyle/>
          <a:p>
            <a:r>
              <a:rPr lang="en-US" sz="2000" dirty="0"/>
              <a:t>Questions/</a:t>
            </a:r>
            <a:r>
              <a:rPr lang="en-US" sz="2000" dirty="0" err="1"/>
              <a:t>réponses</a:t>
            </a:r>
            <a:r>
              <a:rPr lang="en-US" sz="2000" dirty="0"/>
              <a:t/>
            </a:r>
            <a:br>
              <a:rPr lang="en-US" sz="2000" dirty="0"/>
            </a:br>
            <a:endParaRPr lang="en-US" sz="2000" dirty="0"/>
          </a:p>
        </p:txBody>
      </p:sp>
      <p:cxnSp>
        <p:nvCxnSpPr>
          <p:cNvPr id="21" name="Straight Connector 20">
            <a:extLst>
              <a:ext uri="{FF2B5EF4-FFF2-40B4-BE49-F238E27FC236}">
                <a16:creationId xmlns:a16="http://schemas.microsoft.com/office/drawing/2014/main" xmlns="" id="{EE68D41B-9286-479F-9AB7-678C8E348D7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3" name="Group 22">
            <a:extLst>
              <a:ext uri="{FF2B5EF4-FFF2-40B4-BE49-F238E27FC236}">
                <a16:creationId xmlns:a16="http://schemas.microsoft.com/office/drawing/2014/main" xmlns="" id="{E8ACF89C-CFC3-4D68-B3C4-2BEFB7BBE5F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979389" y="482171"/>
            <a:ext cx="7560115" cy="5149101"/>
            <a:chOff x="3979389" y="482171"/>
            <a:chExt cx="7560115" cy="5149101"/>
          </a:xfrm>
        </p:grpSpPr>
        <p:sp>
          <p:nvSpPr>
            <p:cNvPr id="24" name="Rectangle 23">
              <a:extLst>
                <a:ext uri="{FF2B5EF4-FFF2-40B4-BE49-F238E27FC236}">
                  <a16:creationId xmlns:a16="http://schemas.microsoft.com/office/drawing/2014/main" xmlns="" id="{3B770B7D-3C5C-4682-8DF0-20783592F3B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xmlns="" id="{A6893E11-7EC1-4EB6-A2A8-0B693F8FE57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xmlns="" id="{622F7FD7-8884-4FD5-95AB-0B5C6033AD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55487" y="977965"/>
            <a:ext cx="6615582"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Espace réservé du contenu 3">
            <a:extLst>
              <a:ext uri="{FF2B5EF4-FFF2-40B4-BE49-F238E27FC236}">
                <a16:creationId xmlns:a16="http://schemas.microsoft.com/office/drawing/2014/main" xmlns="" id="{07673279-0A60-4028-898E-7EAC776953BB}"/>
              </a:ext>
            </a:extLst>
          </p:cNvPr>
          <p:cNvPicPr>
            <a:picLocks noGrp="1" noChangeAspect="1"/>
          </p:cNvPicPr>
          <p:nvPr>
            <p:ph idx="1"/>
          </p:nvPr>
        </p:nvPicPr>
        <p:blipFill>
          <a:blip r:embed="rId3"/>
          <a:stretch>
            <a:fillRect/>
          </a:stretch>
        </p:blipFill>
        <p:spPr>
          <a:xfrm>
            <a:off x="4615127" y="1269778"/>
            <a:ext cx="6282919" cy="3455605"/>
          </a:xfrm>
          <a:prstGeom prst="rect">
            <a:avLst/>
          </a:prstGeom>
        </p:spPr>
      </p:pic>
      <p:pic>
        <p:nvPicPr>
          <p:cNvPr id="29" name="Picture 28">
            <a:extLst>
              <a:ext uri="{FF2B5EF4-FFF2-40B4-BE49-F238E27FC236}">
                <a16:creationId xmlns:a16="http://schemas.microsoft.com/office/drawing/2014/main" xmlns="" id="{16EFE474-4FE0-4E8F-8F09-5ED2C9E76A8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xmlns="" id="{CF8B8C81-54DC-4AF5-B682-3A2C70A6B55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xmlns="" id="{74563A5B-978B-47A1-A0BB-7522B2EA4ADA}"/>
              </a:ext>
            </a:extLst>
          </p:cNvPr>
          <p:cNvSpPr txBox="1"/>
          <p:nvPr/>
        </p:nvSpPr>
        <p:spPr>
          <a:xfrm>
            <a:off x="415458" y="3811013"/>
            <a:ext cx="3275064" cy="2031325"/>
          </a:xfrm>
          <a:prstGeom prst="rect">
            <a:avLst/>
          </a:prstGeom>
          <a:noFill/>
        </p:spPr>
        <p:txBody>
          <a:bodyPr wrap="none" rtlCol="0">
            <a:spAutoFit/>
          </a:bodyPr>
          <a:lstStyle/>
          <a:p>
            <a:r>
              <a:rPr lang="fr-FR" dirty="0"/>
              <a:t>Contacts :</a:t>
            </a:r>
          </a:p>
          <a:p>
            <a:endParaRPr lang="fr-FR" dirty="0"/>
          </a:p>
          <a:p>
            <a:r>
              <a:rPr lang="fr-FR" dirty="0"/>
              <a:t>Christophe GIRAULT :</a:t>
            </a:r>
          </a:p>
          <a:p>
            <a:r>
              <a:rPr lang="fr-FR" dirty="0"/>
              <a:t> </a:t>
            </a:r>
            <a:r>
              <a:rPr lang="fr-FR" dirty="0">
                <a:hlinkClick r:id="rId4"/>
              </a:rPr>
              <a:t>christophe.girault91@gmail.com</a:t>
            </a:r>
            <a:endParaRPr lang="fr-FR" dirty="0"/>
          </a:p>
          <a:p>
            <a:r>
              <a:rPr lang="fr-FR" dirty="0"/>
              <a:t>Virginie GIRAULT : </a:t>
            </a:r>
          </a:p>
          <a:p>
            <a:r>
              <a:rPr lang="fr-FR" dirty="0">
                <a:hlinkClick r:id="rId5"/>
              </a:rPr>
              <a:t>virginie.barbazan@gmail.com</a:t>
            </a:r>
            <a:endParaRPr lang="fr-FR" dirty="0"/>
          </a:p>
          <a:p>
            <a:endParaRPr lang="fr-FR" dirty="0"/>
          </a:p>
        </p:txBody>
      </p:sp>
    </p:spTree>
    <p:extLst>
      <p:ext uri="{BB962C8B-B14F-4D97-AF65-F5344CB8AC3E}">
        <p14:creationId xmlns:p14="http://schemas.microsoft.com/office/powerpoint/2010/main" val="26345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658E28E5-A718-40E8-B081-72A7725CB72C}"/>
              </a:ext>
            </a:extLst>
          </p:cNvPr>
          <p:cNvSpPr>
            <a:spLocks noGrp="1"/>
          </p:cNvSpPr>
          <p:nvPr>
            <p:ph type="title"/>
          </p:nvPr>
        </p:nvSpPr>
        <p:spPr>
          <a:xfrm>
            <a:off x="849683" y="1240076"/>
            <a:ext cx="2727813" cy="4584527"/>
          </a:xfrm>
        </p:spPr>
        <p:txBody>
          <a:bodyPr>
            <a:normAutofit/>
          </a:bodyPr>
          <a:lstStyle/>
          <a:p>
            <a:r>
              <a:rPr lang="fr-FR" sz="2700">
                <a:solidFill>
                  <a:srgbClr val="FFFFFF"/>
                </a:solidFill>
              </a:rPr>
              <a:t>présentation</a:t>
            </a:r>
            <a:endParaRPr lang="en-US" sz="2700">
              <a:solidFill>
                <a:srgbClr val="FFFFFF"/>
              </a:solidFill>
            </a:endParaRPr>
          </a:p>
        </p:txBody>
      </p:sp>
      <p:sp>
        <p:nvSpPr>
          <p:cNvPr id="3" name="Espace réservé du contenu 2">
            <a:extLst>
              <a:ext uri="{FF2B5EF4-FFF2-40B4-BE49-F238E27FC236}">
                <a16:creationId xmlns:a16="http://schemas.microsoft.com/office/drawing/2014/main" xmlns="" id="{421B3EA9-43B1-45BA-BE45-5B9F5859E05F}"/>
              </a:ext>
            </a:extLst>
          </p:cNvPr>
          <p:cNvSpPr>
            <a:spLocks noGrp="1"/>
          </p:cNvSpPr>
          <p:nvPr>
            <p:ph idx="1"/>
          </p:nvPr>
        </p:nvSpPr>
        <p:spPr>
          <a:xfrm>
            <a:off x="5653550" y="1768583"/>
            <a:ext cx="6034827" cy="4916465"/>
          </a:xfrm>
        </p:spPr>
        <p:txBody>
          <a:bodyPr anchor="t">
            <a:normAutofit/>
          </a:bodyPr>
          <a:lstStyle/>
          <a:p>
            <a:pPr marL="457200" indent="-457200">
              <a:buFont typeface="+mj-lt"/>
              <a:buAutoNum type="arabicPeriod"/>
            </a:pPr>
            <a:r>
              <a:rPr lang="fr-FR" dirty="0"/>
              <a:t>Qui lance le projet ?</a:t>
            </a:r>
          </a:p>
          <a:p>
            <a:pPr marL="457200" indent="-457200">
              <a:buFont typeface="+mj-lt"/>
              <a:buAutoNum type="arabicPeriod"/>
            </a:pPr>
            <a:r>
              <a:rPr lang="fr-FR" dirty="0"/>
              <a:t>Quel est le concept ?</a:t>
            </a:r>
          </a:p>
          <a:p>
            <a:pPr marL="457200" indent="-457200">
              <a:buFont typeface="+mj-lt"/>
              <a:buAutoNum type="arabicPeriod"/>
            </a:pPr>
            <a:r>
              <a:rPr lang="fr-FR" dirty="0"/>
              <a:t>Comment cela va se dérouler ?</a:t>
            </a:r>
          </a:p>
          <a:p>
            <a:pPr marL="457200" indent="-457200">
              <a:buFont typeface="+mj-lt"/>
              <a:buAutoNum type="arabicPeriod"/>
            </a:pPr>
            <a:r>
              <a:rPr lang="en-US" dirty="0" err="1"/>
              <a:t>Qu’est</a:t>
            </a:r>
            <a:r>
              <a:rPr lang="en-US" dirty="0"/>
              <a:t> </a:t>
            </a:r>
            <a:r>
              <a:rPr lang="en-US" dirty="0" err="1"/>
              <a:t>ce</a:t>
            </a:r>
            <a:r>
              <a:rPr lang="en-US" dirty="0"/>
              <a:t> </a:t>
            </a:r>
            <a:r>
              <a:rPr lang="en-US" dirty="0" err="1"/>
              <a:t>qu’on</a:t>
            </a:r>
            <a:r>
              <a:rPr lang="en-US" dirty="0"/>
              <a:t> attend de </a:t>
            </a:r>
            <a:r>
              <a:rPr lang="en-US" dirty="0" err="1"/>
              <a:t>ce</a:t>
            </a:r>
            <a:r>
              <a:rPr lang="en-US" dirty="0"/>
              <a:t> </a:t>
            </a:r>
            <a:r>
              <a:rPr lang="en-US" dirty="0" err="1"/>
              <a:t>projet</a:t>
            </a:r>
            <a:r>
              <a:rPr lang="en-US" dirty="0"/>
              <a:t> ?</a:t>
            </a:r>
          </a:p>
          <a:p>
            <a:pPr marL="457200" indent="-457200">
              <a:buFont typeface="+mj-lt"/>
              <a:buAutoNum type="arabicPeriod"/>
            </a:pPr>
            <a:r>
              <a:rPr lang="en-US" dirty="0" err="1"/>
              <a:t>Avez</a:t>
            </a:r>
            <a:r>
              <a:rPr lang="en-US" dirty="0"/>
              <a:t> </a:t>
            </a:r>
            <a:r>
              <a:rPr lang="en-US" dirty="0" err="1"/>
              <a:t>vous</a:t>
            </a:r>
            <a:r>
              <a:rPr lang="en-US" dirty="0"/>
              <a:t> des questions ?</a:t>
            </a:r>
          </a:p>
        </p:txBody>
      </p:sp>
    </p:spTree>
    <p:extLst>
      <p:ext uri="{BB962C8B-B14F-4D97-AF65-F5344CB8AC3E}">
        <p14:creationId xmlns:p14="http://schemas.microsoft.com/office/powerpoint/2010/main" val="3548523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A28A6735-66AF-4A28-B0A4-E0438E0EEA20}"/>
              </a:ext>
            </a:extLst>
          </p:cNvPr>
          <p:cNvSpPr>
            <a:spLocks noGrp="1"/>
          </p:cNvSpPr>
          <p:nvPr>
            <p:ph type="title"/>
          </p:nvPr>
        </p:nvSpPr>
        <p:spPr>
          <a:xfrm>
            <a:off x="849683" y="1240076"/>
            <a:ext cx="2727813" cy="4584527"/>
          </a:xfrm>
        </p:spPr>
        <p:txBody>
          <a:bodyPr>
            <a:normAutofit/>
          </a:bodyPr>
          <a:lstStyle/>
          <a:p>
            <a:pPr marL="457200" lvl="0" indent="-457200">
              <a:spcBef>
                <a:spcPts val="1000"/>
              </a:spcBef>
            </a:pPr>
            <a:r>
              <a:rPr lang="fr-FR" cap="none">
                <a:solidFill>
                  <a:srgbClr val="FFFFFF"/>
                </a:solidFill>
                <a:ea typeface="+mn-ea"/>
                <a:cs typeface="+mn-cs"/>
              </a:rPr>
              <a:t>Qui lance le projet ?</a:t>
            </a:r>
            <a:br>
              <a:rPr lang="fr-FR" cap="none">
                <a:solidFill>
                  <a:srgbClr val="FFFFFF"/>
                </a:solidFill>
                <a:ea typeface="+mn-ea"/>
                <a:cs typeface="+mn-cs"/>
              </a:rPr>
            </a:br>
            <a:endParaRPr lang="en-US">
              <a:solidFill>
                <a:srgbClr val="FFFFFF"/>
              </a:solidFill>
            </a:endParaRPr>
          </a:p>
        </p:txBody>
      </p:sp>
      <p:sp>
        <p:nvSpPr>
          <p:cNvPr id="3" name="Espace réservé du contenu 2">
            <a:extLst>
              <a:ext uri="{FF2B5EF4-FFF2-40B4-BE49-F238E27FC236}">
                <a16:creationId xmlns:a16="http://schemas.microsoft.com/office/drawing/2014/main" xmlns="" id="{2A2E488E-9055-44F0-8312-B6AEFBB37F0B}"/>
              </a:ext>
            </a:extLst>
          </p:cNvPr>
          <p:cNvSpPr>
            <a:spLocks noGrp="1"/>
          </p:cNvSpPr>
          <p:nvPr>
            <p:ph idx="1"/>
          </p:nvPr>
        </p:nvSpPr>
        <p:spPr>
          <a:xfrm>
            <a:off x="4705594" y="1240077"/>
            <a:ext cx="6034827" cy="4916465"/>
          </a:xfrm>
        </p:spPr>
        <p:txBody>
          <a:bodyPr anchor="t">
            <a:normAutofit/>
          </a:bodyPr>
          <a:lstStyle/>
          <a:p>
            <a:r>
              <a:rPr lang="fr-FR" dirty="0"/>
              <a:t>Christophe GIRAULT – 50 ans – Chef de projet systèmes d’information.</a:t>
            </a:r>
          </a:p>
          <a:p>
            <a:r>
              <a:rPr lang="fr-FR" dirty="0"/>
              <a:t>Titulaire d’un baccalauréat technique en restauration/hôtellerie.</a:t>
            </a:r>
          </a:p>
          <a:p>
            <a:r>
              <a:rPr lang="fr-FR" dirty="0"/>
              <a:t>Marié à Virginie (premier soutien du projet!), parents de deux enfants, Lucas 25 ans (et son amie Mélanie) et Louis 15 ans (également fervents soutiens du projet)</a:t>
            </a:r>
          </a:p>
          <a:p>
            <a:r>
              <a:rPr lang="fr-FR" dirty="0"/>
              <a:t>Originaires de Dijon</a:t>
            </a:r>
          </a:p>
          <a:p>
            <a:r>
              <a:rPr lang="en-US" dirty="0" err="1"/>
              <a:t>Très</a:t>
            </a:r>
            <a:r>
              <a:rPr lang="en-US" dirty="0"/>
              <a:t> </a:t>
            </a:r>
            <a:r>
              <a:rPr lang="en-US" dirty="0" err="1"/>
              <a:t>concernés</a:t>
            </a:r>
            <a:r>
              <a:rPr lang="en-US" dirty="0"/>
              <a:t> par l’ insertion des </a:t>
            </a:r>
            <a:r>
              <a:rPr lang="en-US" dirty="0" err="1"/>
              <a:t>jeunes</a:t>
            </a:r>
            <a:r>
              <a:rPr lang="en-US" dirty="0"/>
              <a:t> </a:t>
            </a:r>
            <a:r>
              <a:rPr lang="en-US" dirty="0" err="1"/>
              <a:t>adultes</a:t>
            </a:r>
            <a:r>
              <a:rPr lang="en-US" dirty="0"/>
              <a:t> </a:t>
            </a:r>
            <a:r>
              <a:rPr lang="en-US" dirty="0" err="1"/>
              <a:t>trisomiques</a:t>
            </a:r>
            <a:r>
              <a:rPr lang="en-US" dirty="0"/>
              <a:t> (Louis </a:t>
            </a:r>
            <a:r>
              <a:rPr lang="en-US" dirty="0" err="1"/>
              <a:t>est</a:t>
            </a:r>
            <a:r>
              <a:rPr lang="en-US" dirty="0"/>
              <a:t> </a:t>
            </a:r>
            <a:r>
              <a:rPr lang="en-US" dirty="0" err="1"/>
              <a:t>porteur</a:t>
            </a:r>
            <a:r>
              <a:rPr lang="en-US" dirty="0"/>
              <a:t> de la </a:t>
            </a:r>
            <a:r>
              <a:rPr lang="en-US" dirty="0" err="1"/>
              <a:t>trisomie</a:t>
            </a:r>
            <a:r>
              <a:rPr lang="en-US" dirty="0"/>
              <a:t> 21)</a:t>
            </a:r>
          </a:p>
        </p:txBody>
      </p:sp>
    </p:spTree>
    <p:extLst>
      <p:ext uri="{BB962C8B-B14F-4D97-AF65-F5344CB8AC3E}">
        <p14:creationId xmlns:p14="http://schemas.microsoft.com/office/powerpoint/2010/main" val="2953039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BBA16FD4-BA01-4B8F-9392-2FDE66950265}"/>
              </a:ext>
            </a:extLst>
          </p:cNvPr>
          <p:cNvSpPr>
            <a:spLocks noGrp="1"/>
          </p:cNvSpPr>
          <p:nvPr>
            <p:ph type="title"/>
          </p:nvPr>
        </p:nvSpPr>
        <p:spPr>
          <a:xfrm>
            <a:off x="849683" y="1240076"/>
            <a:ext cx="2727813" cy="4584527"/>
          </a:xfrm>
        </p:spPr>
        <p:txBody>
          <a:bodyPr>
            <a:normAutofit/>
          </a:bodyPr>
          <a:lstStyle/>
          <a:p>
            <a:pPr marL="457200" lvl="0" indent="-457200">
              <a:spcBef>
                <a:spcPts val="1000"/>
              </a:spcBef>
            </a:pPr>
            <a:r>
              <a:rPr lang="fr-FR" cap="none">
                <a:solidFill>
                  <a:srgbClr val="FFFFFF"/>
                </a:solidFill>
                <a:ea typeface="+mn-ea"/>
                <a:cs typeface="+mn-cs"/>
              </a:rPr>
              <a:t>Quel est le concept ?</a:t>
            </a:r>
            <a:br>
              <a:rPr lang="fr-FR" cap="none">
                <a:solidFill>
                  <a:srgbClr val="FFFFFF"/>
                </a:solidFill>
                <a:ea typeface="+mn-ea"/>
                <a:cs typeface="+mn-cs"/>
              </a:rPr>
            </a:br>
            <a:endParaRPr lang="en-US">
              <a:solidFill>
                <a:srgbClr val="FFFFFF"/>
              </a:solidFill>
            </a:endParaRPr>
          </a:p>
        </p:txBody>
      </p:sp>
      <p:sp>
        <p:nvSpPr>
          <p:cNvPr id="3" name="Espace réservé du contenu 2">
            <a:extLst>
              <a:ext uri="{FF2B5EF4-FFF2-40B4-BE49-F238E27FC236}">
                <a16:creationId xmlns:a16="http://schemas.microsoft.com/office/drawing/2014/main" xmlns="" id="{C7FBC79C-DA69-4D90-B296-A4FF3679B579}"/>
              </a:ext>
            </a:extLst>
          </p:cNvPr>
          <p:cNvSpPr>
            <a:spLocks noGrp="1"/>
          </p:cNvSpPr>
          <p:nvPr>
            <p:ph idx="1"/>
          </p:nvPr>
        </p:nvSpPr>
        <p:spPr>
          <a:xfrm>
            <a:off x="4705594" y="1240077"/>
            <a:ext cx="6034827" cy="4916465"/>
          </a:xfrm>
        </p:spPr>
        <p:txBody>
          <a:bodyPr anchor="t">
            <a:normAutofit/>
          </a:bodyPr>
          <a:lstStyle/>
          <a:p>
            <a:r>
              <a:rPr lang="fr-FR" dirty="0"/>
              <a:t>L’ouverture d’un restaurant «extraordinaire».  Avec des jeunes et des encadrants (et des clients </a:t>
            </a:r>
            <a:r>
              <a:rPr lang="fr-FR" dirty="0">
                <a:sym typeface="Wingdings" panose="05000000000000000000" pitchFamily="2" charset="2"/>
              </a:rPr>
              <a:t>)</a:t>
            </a:r>
            <a:r>
              <a:rPr lang="fr-FR" dirty="0"/>
              <a:t> extraordinaires !!</a:t>
            </a:r>
          </a:p>
          <a:p>
            <a:r>
              <a:rPr lang="fr-FR" dirty="0"/>
              <a:t>Permettre à de jeunes adultes porteurs de la trisomie 21 d’ accéder à un emploi intéressant, stable, dûment rémunéré qui leur permettra de s’épanouir pleinement et de développer toutes leur capacités, qui sont nombreuses.</a:t>
            </a:r>
          </a:p>
          <a:p>
            <a:r>
              <a:rPr lang="fr-FR" dirty="0"/>
              <a:t>Un restaurant de type « traditionnel »</a:t>
            </a:r>
          </a:p>
          <a:p>
            <a:r>
              <a:rPr lang="fr-FR" dirty="0"/>
              <a:t>Adapté dans ses horaires aussi bien que dans ses méthodes de travail, au handicap.</a:t>
            </a:r>
            <a:endParaRPr lang="en-US" dirty="0"/>
          </a:p>
        </p:txBody>
      </p:sp>
    </p:spTree>
    <p:extLst>
      <p:ext uri="{BB962C8B-B14F-4D97-AF65-F5344CB8AC3E}">
        <p14:creationId xmlns:p14="http://schemas.microsoft.com/office/powerpoint/2010/main" val="3228851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B0375E9B-B929-4206-B79B-D95CC72C55E5}"/>
              </a:ext>
            </a:extLst>
          </p:cNvPr>
          <p:cNvSpPr>
            <a:spLocks noGrp="1"/>
          </p:cNvSpPr>
          <p:nvPr>
            <p:ph type="title"/>
          </p:nvPr>
        </p:nvSpPr>
        <p:spPr>
          <a:xfrm>
            <a:off x="849683" y="1240076"/>
            <a:ext cx="2727813" cy="4584527"/>
          </a:xfrm>
        </p:spPr>
        <p:txBody>
          <a:bodyPr>
            <a:normAutofit/>
          </a:bodyPr>
          <a:lstStyle/>
          <a:p>
            <a:r>
              <a:rPr lang="fr-FR" cap="none">
                <a:solidFill>
                  <a:srgbClr val="FFFFFF"/>
                </a:solidFill>
              </a:rPr>
              <a:t>Quel est le concept ?</a:t>
            </a:r>
            <a:endParaRPr lang="en-US">
              <a:solidFill>
                <a:srgbClr val="FFFFFF"/>
              </a:solidFill>
            </a:endParaRPr>
          </a:p>
        </p:txBody>
      </p:sp>
      <p:sp>
        <p:nvSpPr>
          <p:cNvPr id="3" name="Espace réservé du contenu 2">
            <a:extLst>
              <a:ext uri="{FF2B5EF4-FFF2-40B4-BE49-F238E27FC236}">
                <a16:creationId xmlns:a16="http://schemas.microsoft.com/office/drawing/2014/main" xmlns="" id="{203CC3D2-D9AD-4354-8EF1-4EEF240576F6}"/>
              </a:ext>
            </a:extLst>
          </p:cNvPr>
          <p:cNvSpPr>
            <a:spLocks noGrp="1"/>
          </p:cNvSpPr>
          <p:nvPr>
            <p:ph idx="1"/>
          </p:nvPr>
        </p:nvSpPr>
        <p:spPr>
          <a:xfrm>
            <a:off x="4705594" y="1240077"/>
            <a:ext cx="6034827" cy="4916465"/>
          </a:xfrm>
        </p:spPr>
        <p:txBody>
          <a:bodyPr anchor="t">
            <a:normAutofit/>
          </a:bodyPr>
          <a:lstStyle/>
          <a:p>
            <a:pPr>
              <a:lnSpc>
                <a:spcPct val="110000"/>
              </a:lnSpc>
            </a:pPr>
            <a:r>
              <a:rPr lang="fr-FR" sz="1900" dirty="0"/>
              <a:t>Carte simple, sous forme de menus (deux entrées, deux plats, deux desserts) + carte boissons. Conserver toujours un échappatoire végétarien et /ou intolérances.</a:t>
            </a:r>
          </a:p>
          <a:p>
            <a:pPr>
              <a:lnSpc>
                <a:spcPct val="110000"/>
              </a:lnSpc>
            </a:pPr>
            <a:r>
              <a:rPr lang="fr-FR" sz="1900" dirty="0"/>
              <a:t>Le concept serait de travailler un maximum de produits frais et en large majorité Bio.  Y compris sur la carte des vins avec des producteurs de vin biologiques.</a:t>
            </a:r>
          </a:p>
          <a:p>
            <a:pPr>
              <a:lnSpc>
                <a:spcPct val="110000"/>
              </a:lnSpc>
            </a:pPr>
            <a:r>
              <a:rPr lang="fr-FR" sz="1900" dirty="0"/>
              <a:t>Un planning d’ouverture à déterminer, mais qui s’orienterait vers : ouverture mardi/mercredi midi, jeudi/vendredi/samedi midi et soir, fermeture dimanche lundi. Prendre en compte les horaires légales adaptées et la fatigabilité (l’idée est de partir sur 25h par semaine pour les jeunes).</a:t>
            </a:r>
          </a:p>
          <a:p>
            <a:pPr>
              <a:lnSpc>
                <a:spcPct val="110000"/>
              </a:lnSpc>
            </a:pPr>
            <a:r>
              <a:rPr lang="en-US" sz="1900" dirty="0" err="1"/>
              <a:t>Possibilité</a:t>
            </a:r>
            <a:r>
              <a:rPr lang="en-US" sz="1900" dirty="0"/>
              <a:t>, </a:t>
            </a:r>
            <a:r>
              <a:rPr lang="en-US" sz="1900" dirty="0" err="1"/>
              <a:t>en</a:t>
            </a:r>
            <a:r>
              <a:rPr lang="en-US" sz="1900" dirty="0"/>
              <a:t> </a:t>
            </a:r>
            <a:r>
              <a:rPr lang="en-US" sz="1900" dirty="0" err="1"/>
              <a:t>évenementiel</a:t>
            </a:r>
            <a:r>
              <a:rPr lang="en-US" sz="1900" dirty="0"/>
              <a:t>, de soirées à </a:t>
            </a:r>
            <a:r>
              <a:rPr lang="en-US" sz="1900" dirty="0" err="1"/>
              <a:t>thèmes</a:t>
            </a:r>
            <a:r>
              <a:rPr lang="en-US" sz="1900" dirty="0"/>
              <a:t> </a:t>
            </a:r>
          </a:p>
        </p:txBody>
      </p:sp>
    </p:spTree>
    <p:extLst>
      <p:ext uri="{BB962C8B-B14F-4D97-AF65-F5344CB8AC3E}">
        <p14:creationId xmlns:p14="http://schemas.microsoft.com/office/powerpoint/2010/main" val="301009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re 1">
            <a:extLst>
              <a:ext uri="{FF2B5EF4-FFF2-40B4-BE49-F238E27FC236}">
                <a16:creationId xmlns:a16="http://schemas.microsoft.com/office/drawing/2014/main" xmlns="" id="{B0375E9B-B929-4206-B79B-D95CC72C55E5}"/>
              </a:ext>
            </a:extLst>
          </p:cNvPr>
          <p:cNvSpPr>
            <a:spLocks noGrp="1"/>
          </p:cNvSpPr>
          <p:nvPr>
            <p:ph type="title"/>
          </p:nvPr>
        </p:nvSpPr>
        <p:spPr>
          <a:xfrm>
            <a:off x="849683" y="1240076"/>
            <a:ext cx="2990797" cy="4584527"/>
          </a:xfrm>
        </p:spPr>
        <p:txBody>
          <a:bodyPr>
            <a:normAutofit/>
          </a:bodyPr>
          <a:lstStyle/>
          <a:p>
            <a:r>
              <a:rPr lang="fr-FR" cap="none" dirty="0">
                <a:solidFill>
                  <a:srgbClr val="FFFFFF"/>
                </a:solidFill>
              </a:rPr>
              <a:t>Comment cela va se dérouler ?</a:t>
            </a:r>
            <a:endParaRPr lang="en-US" dirty="0">
              <a:solidFill>
                <a:srgbClr val="FFFFFF"/>
              </a:solidFill>
            </a:endParaRPr>
          </a:p>
        </p:txBody>
      </p:sp>
      <p:sp>
        <p:nvSpPr>
          <p:cNvPr id="3" name="Espace réservé du contenu 2">
            <a:extLst>
              <a:ext uri="{FF2B5EF4-FFF2-40B4-BE49-F238E27FC236}">
                <a16:creationId xmlns:a16="http://schemas.microsoft.com/office/drawing/2014/main" xmlns="" id="{203CC3D2-D9AD-4354-8EF1-4EEF240576F6}"/>
              </a:ext>
            </a:extLst>
          </p:cNvPr>
          <p:cNvSpPr>
            <a:spLocks noGrp="1"/>
          </p:cNvSpPr>
          <p:nvPr>
            <p:ph idx="1"/>
          </p:nvPr>
        </p:nvSpPr>
        <p:spPr>
          <a:xfrm>
            <a:off x="4705594" y="1240077"/>
            <a:ext cx="6034827" cy="4916465"/>
          </a:xfrm>
        </p:spPr>
        <p:txBody>
          <a:bodyPr anchor="t">
            <a:normAutofit fontScale="92500" lnSpcReduction="20000"/>
          </a:bodyPr>
          <a:lstStyle/>
          <a:p>
            <a:pPr lvl="0"/>
            <a:r>
              <a:rPr lang="fr-FR" sz="1800" dirty="0"/>
              <a:t>Lancement fin d’année 2019</a:t>
            </a:r>
            <a:endParaRPr lang="en-US" sz="1800" dirty="0"/>
          </a:p>
          <a:p>
            <a:pPr lvl="0"/>
            <a:r>
              <a:rPr lang="fr-FR" sz="1800" dirty="0"/>
              <a:t>Cible d’ouverture fin 1</a:t>
            </a:r>
            <a:r>
              <a:rPr lang="fr-FR" sz="1800" baseline="30000" dirty="0"/>
              <a:t>er</a:t>
            </a:r>
            <a:r>
              <a:rPr lang="fr-FR" sz="1800" dirty="0"/>
              <a:t> semestre 2021</a:t>
            </a:r>
            <a:endParaRPr lang="en-US" sz="1800" dirty="0"/>
          </a:p>
          <a:p>
            <a:pPr lvl="0"/>
            <a:r>
              <a:rPr lang="fr-FR" sz="1800" dirty="0"/>
              <a:t>1</a:t>
            </a:r>
            <a:r>
              <a:rPr lang="fr-FR" sz="1800" baseline="30000" dirty="0"/>
              <a:t>er</a:t>
            </a:r>
            <a:r>
              <a:rPr lang="fr-FR" sz="1800" dirty="0"/>
              <a:t> semestre 2020 : Elaboration du business plan, prise de renseignements pour toutes les formalités liées à la création d’entreprise et liée à l’embauche de personnes en situation de handicap. Prise de contact avec Flore LELIEVRE des restaurants « le Reflet » pour partage d’expérience et partenariat. Prise de contact avec les cadres d’un grand groupe hôtellerie/restauration (conseils/partenariat). Dépôt des statuts d’une association visant à avoir un cadre juridique pour le démarrage du projet. Cette association appuiera en parallèle l’activité du restaurant. Communication et visibilité réseaux sociaux. Création d’un site internet projet.</a:t>
            </a:r>
            <a:endParaRPr lang="en-US" sz="1800" dirty="0"/>
          </a:p>
          <a:p>
            <a:pPr lvl="0"/>
            <a:r>
              <a:rPr lang="fr-FR" sz="1800" dirty="0"/>
              <a:t>2eme semestre 2020 : Recherche du local, appels de financements (privés, publics, dons et bénévolat, crowdfunding). Visibilité sur les réseaux sociaux</a:t>
            </a:r>
            <a:endParaRPr lang="en-US" sz="1800" dirty="0"/>
          </a:p>
        </p:txBody>
      </p:sp>
    </p:spTree>
    <p:extLst>
      <p:ext uri="{BB962C8B-B14F-4D97-AF65-F5344CB8AC3E}">
        <p14:creationId xmlns:p14="http://schemas.microsoft.com/office/powerpoint/2010/main" val="240346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B68C47AD-BFED-4FC6-AF8F-DE718953B55F}"/>
              </a:ext>
            </a:extLst>
          </p:cNvPr>
          <p:cNvSpPr>
            <a:spLocks noGrp="1"/>
          </p:cNvSpPr>
          <p:nvPr>
            <p:ph type="title"/>
          </p:nvPr>
        </p:nvSpPr>
        <p:spPr>
          <a:xfrm>
            <a:off x="321940" y="630476"/>
            <a:ext cx="3072077" cy="4584527"/>
          </a:xfrm>
        </p:spPr>
        <p:txBody>
          <a:bodyPr>
            <a:normAutofit/>
          </a:bodyPr>
          <a:lstStyle/>
          <a:p>
            <a:r>
              <a:rPr lang="fr-FR" dirty="0">
                <a:solidFill>
                  <a:srgbClr val="FFFFFF"/>
                </a:solidFill>
              </a:rPr>
              <a:t>Focus sur le retour d’expérience avec flore LELIEVRE</a:t>
            </a:r>
          </a:p>
        </p:txBody>
      </p:sp>
      <p:sp>
        <p:nvSpPr>
          <p:cNvPr id="3" name="Espace réservé du contenu 2">
            <a:extLst>
              <a:ext uri="{FF2B5EF4-FFF2-40B4-BE49-F238E27FC236}">
                <a16:creationId xmlns:a16="http://schemas.microsoft.com/office/drawing/2014/main" xmlns="" id="{48A217FC-F831-49F9-B0C0-4E08A1F0540C}"/>
              </a:ext>
            </a:extLst>
          </p:cNvPr>
          <p:cNvSpPr>
            <a:spLocks noGrp="1"/>
          </p:cNvSpPr>
          <p:nvPr>
            <p:ph idx="1"/>
          </p:nvPr>
        </p:nvSpPr>
        <p:spPr>
          <a:xfrm>
            <a:off x="4268714" y="34935"/>
            <a:ext cx="7831846" cy="2708265"/>
          </a:xfrm>
        </p:spPr>
        <p:txBody>
          <a:bodyPr anchor="t">
            <a:normAutofit fontScale="92500" lnSpcReduction="10000"/>
          </a:bodyPr>
          <a:lstStyle/>
          <a:p>
            <a:r>
              <a:rPr lang="fr-FR" sz="1400" dirty="0"/>
              <a:t>Déjeuner au Reflet de Paris. Ambiance détendue, agréable. Restaurant de 40 couvert en plein cœur du marais. Accueil chaleureux. Excellent repas, pour un prix tout à fait raisonnable. Service de qualité. Avec plein de petites astuces pour aider les jeunes dans leur travail.</a:t>
            </a:r>
          </a:p>
          <a:p>
            <a:r>
              <a:rPr lang="fr-FR" sz="1400" dirty="0"/>
              <a:t>Discussion avec Flore sur le projet, son accompagnement. Elle nous soutient à 100 %. Nous fera bénéficier de son expérience.</a:t>
            </a:r>
          </a:p>
          <a:p>
            <a:r>
              <a:rPr lang="fr-FR" sz="1400" dirty="0"/>
              <a:t>Le timing envisagé semble être le bon.</a:t>
            </a:r>
          </a:p>
          <a:p>
            <a:r>
              <a:rPr lang="fr-FR" sz="1400" dirty="0"/>
              <a:t>Le nerf de la guerre sera la communication, tout azimut avant l’ouverture et post ouverture</a:t>
            </a:r>
          </a:p>
          <a:p>
            <a:r>
              <a:rPr lang="fr-FR" sz="1400" dirty="0"/>
              <a:t>Prendre soin de bien former les jeunes avant le démarrage de l’activité.</a:t>
            </a:r>
          </a:p>
          <a:p>
            <a:r>
              <a:rPr lang="fr-FR" sz="1400" dirty="0"/>
              <a:t>Quelques indicateurs de réussite sur le projet du Reflet à Nantes :</a:t>
            </a:r>
          </a:p>
        </p:txBody>
      </p:sp>
      <p:pic>
        <p:nvPicPr>
          <p:cNvPr id="4" name="Image 3">
            <a:extLst>
              <a:ext uri="{FF2B5EF4-FFF2-40B4-BE49-F238E27FC236}">
                <a16:creationId xmlns:a16="http://schemas.microsoft.com/office/drawing/2014/main" xmlns="" id="{91FA5B5D-0BDC-47EC-970A-B3DB4837E0F9}"/>
              </a:ext>
            </a:extLst>
          </p:cNvPr>
          <p:cNvPicPr>
            <a:picLocks noChangeAspect="1"/>
          </p:cNvPicPr>
          <p:nvPr/>
        </p:nvPicPr>
        <p:blipFill>
          <a:blip r:embed="rId2"/>
          <a:stretch>
            <a:fillRect/>
          </a:stretch>
        </p:blipFill>
        <p:spPr>
          <a:xfrm>
            <a:off x="4268714" y="2778134"/>
            <a:ext cx="3206618" cy="2251065"/>
          </a:xfrm>
          <a:prstGeom prst="rect">
            <a:avLst/>
          </a:prstGeom>
        </p:spPr>
      </p:pic>
      <p:pic>
        <p:nvPicPr>
          <p:cNvPr id="5" name="Image 4">
            <a:extLst>
              <a:ext uri="{FF2B5EF4-FFF2-40B4-BE49-F238E27FC236}">
                <a16:creationId xmlns:a16="http://schemas.microsoft.com/office/drawing/2014/main" xmlns="" id="{942D8C44-5150-4662-A35F-2BF6C100A82B}"/>
              </a:ext>
            </a:extLst>
          </p:cNvPr>
          <p:cNvPicPr>
            <a:picLocks noChangeAspect="1"/>
          </p:cNvPicPr>
          <p:nvPr/>
        </p:nvPicPr>
        <p:blipFill>
          <a:blip r:embed="rId3"/>
          <a:stretch>
            <a:fillRect/>
          </a:stretch>
        </p:blipFill>
        <p:spPr>
          <a:xfrm>
            <a:off x="8332593" y="2828935"/>
            <a:ext cx="3354574" cy="2042786"/>
          </a:xfrm>
          <a:prstGeom prst="rect">
            <a:avLst/>
          </a:prstGeom>
        </p:spPr>
      </p:pic>
      <p:pic>
        <p:nvPicPr>
          <p:cNvPr id="6" name="Image 5">
            <a:extLst>
              <a:ext uri="{FF2B5EF4-FFF2-40B4-BE49-F238E27FC236}">
                <a16:creationId xmlns:a16="http://schemas.microsoft.com/office/drawing/2014/main" xmlns="" id="{4B7F913A-8607-4329-A3E1-66FE40CDB0F4}"/>
              </a:ext>
            </a:extLst>
          </p:cNvPr>
          <p:cNvPicPr>
            <a:picLocks noChangeAspect="1"/>
          </p:cNvPicPr>
          <p:nvPr/>
        </p:nvPicPr>
        <p:blipFill>
          <a:blip r:embed="rId4"/>
          <a:stretch>
            <a:fillRect/>
          </a:stretch>
        </p:blipFill>
        <p:spPr>
          <a:xfrm>
            <a:off x="6702949" y="5044438"/>
            <a:ext cx="3356279" cy="1778627"/>
          </a:xfrm>
          <a:prstGeom prst="rect">
            <a:avLst/>
          </a:prstGeom>
        </p:spPr>
      </p:pic>
    </p:spTree>
    <p:extLst>
      <p:ext uri="{BB962C8B-B14F-4D97-AF65-F5344CB8AC3E}">
        <p14:creationId xmlns:p14="http://schemas.microsoft.com/office/powerpoint/2010/main" val="603235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xmlns="" id="{9B5B3887-C7BF-43F6-A3B2-7F6DA85D80EE}"/>
              </a:ext>
            </a:extLst>
          </p:cNvPr>
          <p:cNvSpPr>
            <a:spLocks noGrp="1"/>
          </p:cNvSpPr>
          <p:nvPr>
            <p:ph type="title"/>
          </p:nvPr>
        </p:nvSpPr>
        <p:spPr>
          <a:xfrm>
            <a:off x="849683" y="1240076"/>
            <a:ext cx="2899357" cy="4584527"/>
          </a:xfrm>
        </p:spPr>
        <p:txBody>
          <a:bodyPr>
            <a:normAutofit/>
          </a:bodyPr>
          <a:lstStyle/>
          <a:p>
            <a:r>
              <a:rPr lang="fr-FR" cap="none" dirty="0">
                <a:solidFill>
                  <a:srgbClr val="FFFFFF"/>
                </a:solidFill>
              </a:rPr>
              <a:t>Comment cela va se dérouler ?</a:t>
            </a:r>
            <a:endParaRPr lang="fr-FR" dirty="0">
              <a:solidFill>
                <a:srgbClr val="FFFFFF"/>
              </a:solidFill>
            </a:endParaRPr>
          </a:p>
        </p:txBody>
      </p:sp>
      <p:sp>
        <p:nvSpPr>
          <p:cNvPr id="3" name="Espace réservé du contenu 2">
            <a:extLst>
              <a:ext uri="{FF2B5EF4-FFF2-40B4-BE49-F238E27FC236}">
                <a16:creationId xmlns:a16="http://schemas.microsoft.com/office/drawing/2014/main" xmlns="" id="{3C78EF38-84EF-47E0-8E21-E8ADA1DD2C61}"/>
              </a:ext>
            </a:extLst>
          </p:cNvPr>
          <p:cNvSpPr>
            <a:spLocks noGrp="1"/>
          </p:cNvSpPr>
          <p:nvPr>
            <p:ph idx="1"/>
          </p:nvPr>
        </p:nvSpPr>
        <p:spPr>
          <a:xfrm>
            <a:off x="4705594" y="1240077"/>
            <a:ext cx="6034827" cy="4916465"/>
          </a:xfrm>
        </p:spPr>
        <p:txBody>
          <a:bodyPr anchor="t">
            <a:normAutofit/>
          </a:bodyPr>
          <a:lstStyle/>
          <a:p>
            <a:r>
              <a:rPr lang="fr-FR" dirty="0"/>
              <a:t>1</a:t>
            </a:r>
            <a:r>
              <a:rPr lang="fr-FR" baseline="30000" dirty="0"/>
              <a:t>er</a:t>
            </a:r>
            <a:r>
              <a:rPr lang="fr-FR" dirty="0"/>
              <a:t> semestre 2021 : installation, embauches et démarrage de l’activité.</a:t>
            </a:r>
          </a:p>
          <a:p>
            <a:r>
              <a:rPr lang="fr-FR" dirty="0"/>
              <a:t>Deux encadrants minimum, + un cuisinier/cuisinière.</a:t>
            </a:r>
          </a:p>
          <a:p>
            <a:r>
              <a:rPr lang="fr-FR" dirty="0"/>
              <a:t>Possibilité pour les jeunes d’alterner le travail en salle et le travail en cuisine (A voir en fonction de leurs appétences)</a:t>
            </a:r>
          </a:p>
          <a:p>
            <a:r>
              <a:rPr lang="fr-FR" dirty="0"/>
              <a:t>Formation en alternance ? </a:t>
            </a:r>
            <a:r>
              <a:rPr lang="fr-FR" dirty="0" err="1"/>
              <a:t>Partenanriat</a:t>
            </a:r>
            <a:r>
              <a:rPr lang="fr-FR" dirty="0"/>
              <a:t> école </a:t>
            </a:r>
            <a:r>
              <a:rPr lang="fr-FR" dirty="0" err="1"/>
              <a:t>hotelière</a:t>
            </a:r>
            <a:r>
              <a:rPr lang="fr-FR" dirty="0"/>
              <a:t> ou CFA ?</a:t>
            </a:r>
          </a:p>
        </p:txBody>
      </p:sp>
    </p:spTree>
    <p:extLst>
      <p:ext uri="{BB962C8B-B14F-4D97-AF65-F5344CB8AC3E}">
        <p14:creationId xmlns:p14="http://schemas.microsoft.com/office/powerpoint/2010/main" val="425841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63C748C-967B-4A7B-A90F-3EDD0F485A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0" name="Rectangle 9">
            <a:extLst>
              <a:ext uri="{FF2B5EF4-FFF2-40B4-BE49-F238E27FC236}">
                <a16:creationId xmlns:a16="http://schemas.microsoft.com/office/drawing/2014/main" xmlns="" id="{C0143637-4934-44E4-B909-BAF1E7B27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itre 1">
            <a:extLst>
              <a:ext uri="{FF2B5EF4-FFF2-40B4-BE49-F238E27FC236}">
                <a16:creationId xmlns:a16="http://schemas.microsoft.com/office/drawing/2014/main" xmlns="" id="{9B5B3887-C7BF-43F6-A3B2-7F6DA85D80EE}"/>
              </a:ext>
            </a:extLst>
          </p:cNvPr>
          <p:cNvSpPr>
            <a:spLocks noGrp="1"/>
          </p:cNvSpPr>
          <p:nvPr>
            <p:ph type="title"/>
          </p:nvPr>
        </p:nvSpPr>
        <p:spPr>
          <a:xfrm>
            <a:off x="388355" y="1136735"/>
            <a:ext cx="3118243" cy="4584527"/>
          </a:xfrm>
        </p:spPr>
        <p:txBody>
          <a:bodyPr>
            <a:normAutofit/>
          </a:bodyPr>
          <a:lstStyle/>
          <a:p>
            <a:r>
              <a:rPr lang="fr-FR" dirty="0">
                <a:solidFill>
                  <a:srgbClr val="FFFFFF"/>
                </a:solidFill>
              </a:rPr>
              <a:t>Ou cela va se dérouler ?</a:t>
            </a:r>
          </a:p>
        </p:txBody>
      </p:sp>
      <p:pic>
        <p:nvPicPr>
          <p:cNvPr id="9" name="Image 8" descr="Une image contenant texte, carte&#10;&#10;Description générée automatiquement">
            <a:extLst>
              <a:ext uri="{FF2B5EF4-FFF2-40B4-BE49-F238E27FC236}">
                <a16:creationId xmlns:a16="http://schemas.microsoft.com/office/drawing/2014/main" xmlns="" id="{B6293C19-5B33-4438-87BC-D6C0753DB862}"/>
              </a:ext>
            </a:extLst>
          </p:cNvPr>
          <p:cNvPicPr>
            <a:picLocks noChangeAspect="1"/>
          </p:cNvPicPr>
          <p:nvPr/>
        </p:nvPicPr>
        <p:blipFill>
          <a:blip r:embed="rId2"/>
          <a:stretch>
            <a:fillRect/>
          </a:stretch>
        </p:blipFill>
        <p:spPr>
          <a:xfrm>
            <a:off x="4911506" y="554282"/>
            <a:ext cx="7134203" cy="5083120"/>
          </a:xfrm>
          <a:prstGeom prst="rect">
            <a:avLst/>
          </a:prstGeom>
        </p:spPr>
      </p:pic>
      <p:sp>
        <p:nvSpPr>
          <p:cNvPr id="11" name="Ellipse 10">
            <a:extLst>
              <a:ext uri="{FF2B5EF4-FFF2-40B4-BE49-F238E27FC236}">
                <a16:creationId xmlns:a16="http://schemas.microsoft.com/office/drawing/2014/main" xmlns="" id="{4BCA9985-9CF0-43FC-A8E5-6EADFB70A435}"/>
              </a:ext>
            </a:extLst>
          </p:cNvPr>
          <p:cNvSpPr/>
          <p:nvPr/>
        </p:nvSpPr>
        <p:spPr>
          <a:xfrm>
            <a:off x="5259737" y="779057"/>
            <a:ext cx="5248504" cy="4541730"/>
          </a:xfrm>
          <a:prstGeom prst="ellipse">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37360966"/>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E5B424D2F7B234F97BDC30EFE97E296" ma:contentTypeVersion="9" ma:contentTypeDescription="Crée un document." ma:contentTypeScope="" ma:versionID="32a5dadb12d32a4919bcc7b919f01012">
  <xsd:schema xmlns:xsd="http://www.w3.org/2001/XMLSchema" xmlns:xs="http://www.w3.org/2001/XMLSchema" xmlns:p="http://schemas.microsoft.com/office/2006/metadata/properties" xmlns:ns3="c03a2419-f325-41f0-acc1-a587d289164c" xmlns:ns4="0b0b889e-2856-40b2-9f18-e1510baa9b05" targetNamespace="http://schemas.microsoft.com/office/2006/metadata/properties" ma:root="true" ma:fieldsID="43973f80ed1b7162e891fb30a1f1c87c" ns3:_="" ns4:_="">
    <xsd:import namespace="c03a2419-f325-41f0-acc1-a587d289164c"/>
    <xsd:import namespace="0b0b889e-2856-40b2-9f18-e1510baa9b0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3a2419-f325-41f0-acc1-a587d289164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0b889e-2856-40b2-9f18-e1510baa9b05" elementFormDefault="qualified">
    <xsd:import namespace="http://schemas.microsoft.com/office/2006/documentManagement/types"/>
    <xsd:import namespace="http://schemas.microsoft.com/office/infopath/2007/PartnerControls"/>
    <xsd:element name="SharedWithUsers" ma:index="12"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description="" ma:internalName="SharedWithDetails" ma:readOnly="true">
      <xsd:simpleType>
        <xsd:restriction base="dms:Note">
          <xsd:maxLength value="255"/>
        </xsd:restriction>
      </xsd:simpleType>
    </xsd:element>
    <xsd:element name="SharingHintHash" ma:index="14" nillable="true" ma:displayName="Partage du hachage d’indicateur"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C33FA3-C1DC-4D0E-B411-3EA669DD1311}">
  <ds:schemaRefs>
    <ds:schemaRef ds:uri="http://schemas.microsoft.com/sharepoint/v3/contenttype/forms"/>
  </ds:schemaRefs>
</ds:datastoreItem>
</file>

<file path=customXml/itemProps2.xml><?xml version="1.0" encoding="utf-8"?>
<ds:datastoreItem xmlns:ds="http://schemas.openxmlformats.org/officeDocument/2006/customXml" ds:itemID="{741AC76C-CE3A-4BBF-AE39-718D52C776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3a2419-f325-41f0-acc1-a587d289164c"/>
    <ds:schemaRef ds:uri="0b0b889e-2856-40b2-9f18-e1510baa9b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D4EC7A-7AEE-4FB7-87AE-FCB786D314EF}">
  <ds:schemaRefs>
    <ds:schemaRef ds:uri="http://purl.org/dc/dcmitype/"/>
    <ds:schemaRef ds:uri="http://schemas.microsoft.com/office/infopath/2007/PartnerControls"/>
    <ds:schemaRef ds:uri="http://purl.org/dc/elements/1.1/"/>
    <ds:schemaRef ds:uri="http://schemas.microsoft.com/office/2006/metadata/properties"/>
    <ds:schemaRef ds:uri="http://purl.org/dc/terms/"/>
    <ds:schemaRef ds:uri="c03a2419-f325-41f0-acc1-a587d289164c"/>
    <ds:schemaRef ds:uri="http://schemas.microsoft.com/office/2006/documentManagement/types"/>
    <ds:schemaRef ds:uri="http://schemas.openxmlformats.org/package/2006/metadata/core-properties"/>
    <ds:schemaRef ds:uri="0b0b889e-2856-40b2-9f18-e1510baa9b0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29</TotalTime>
  <Words>698</Words>
  <Application>Microsoft Office PowerPoint</Application>
  <PresentationFormat>Personnalisé</PresentationFormat>
  <Paragraphs>56</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Galerie</vt:lpstr>
      <vt:lpstr>Pourquoi un restaurant extraordinaire a dijon ?</vt:lpstr>
      <vt:lpstr>présentation</vt:lpstr>
      <vt:lpstr>Qui lance le projet ? </vt:lpstr>
      <vt:lpstr>Quel est le concept ? </vt:lpstr>
      <vt:lpstr>Quel est le concept ?</vt:lpstr>
      <vt:lpstr>Comment cela va se dérouler ?</vt:lpstr>
      <vt:lpstr>Focus sur le retour d’expérience avec flore LELIEVRE</vt:lpstr>
      <vt:lpstr>Comment cela va se dérouler ?</vt:lpstr>
      <vt:lpstr>Ou cela va se dérouler ?</vt:lpstr>
      <vt:lpstr>Qu’est ce qu’on attend de ce projet ? </vt:lpstr>
      <vt:lpstr>Questions/réponses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Pourquoi un restaurant extraordinaire a dijon ?</dc:title>
  <dc:creator>Girault Christophe</dc:creator>
  <cp:lastModifiedBy>D. BEAUJARD</cp:lastModifiedBy>
  <cp:revision>1</cp:revision>
  <dcterms:created xsi:type="dcterms:W3CDTF">2020-02-20T14:58:39Z</dcterms:created>
  <dcterms:modified xsi:type="dcterms:W3CDTF">2020-02-24T12:49:07Z</dcterms:modified>
</cp:coreProperties>
</file>